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3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4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Override5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41"/>
  </p:notesMasterIdLst>
  <p:sldIdLst>
    <p:sldId id="256" r:id="rId3"/>
    <p:sldId id="275" r:id="rId4"/>
    <p:sldId id="272" r:id="rId5"/>
    <p:sldId id="277" r:id="rId6"/>
    <p:sldId id="278" r:id="rId7"/>
    <p:sldId id="302" r:id="rId8"/>
    <p:sldId id="279" r:id="rId9"/>
    <p:sldId id="280" r:id="rId10"/>
    <p:sldId id="281" r:id="rId11"/>
    <p:sldId id="258" r:id="rId12"/>
    <p:sldId id="282" r:id="rId13"/>
    <p:sldId id="283" r:id="rId14"/>
    <p:sldId id="284" r:id="rId15"/>
    <p:sldId id="285" r:id="rId16"/>
    <p:sldId id="286" r:id="rId17"/>
    <p:sldId id="287" r:id="rId18"/>
    <p:sldId id="273" r:id="rId19"/>
    <p:sldId id="288" r:id="rId20"/>
    <p:sldId id="289" r:id="rId21"/>
    <p:sldId id="290" r:id="rId22"/>
    <p:sldId id="291" r:id="rId23"/>
    <p:sldId id="292" r:id="rId24"/>
    <p:sldId id="293" r:id="rId25"/>
    <p:sldId id="274" r:id="rId26"/>
    <p:sldId id="294" r:id="rId27"/>
    <p:sldId id="295" r:id="rId28"/>
    <p:sldId id="296" r:id="rId29"/>
    <p:sldId id="298" r:id="rId30"/>
    <p:sldId id="299" r:id="rId31"/>
    <p:sldId id="300" r:id="rId32"/>
    <p:sldId id="301" r:id="rId33"/>
    <p:sldId id="261" r:id="rId34"/>
    <p:sldId id="304" r:id="rId35"/>
    <p:sldId id="257" r:id="rId36"/>
    <p:sldId id="305" r:id="rId37"/>
    <p:sldId id="259" r:id="rId38"/>
    <p:sldId id="263" r:id="rId39"/>
    <p:sldId id="303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A40000"/>
    <a:srgbClr val="9E0000"/>
    <a:srgbClr val="C7450B"/>
    <a:srgbClr val="E24E0C"/>
    <a:srgbClr val="DC6140"/>
    <a:srgbClr val="E60000"/>
    <a:srgbClr val="C9670D"/>
    <a:srgbClr val="66B5C9"/>
    <a:srgbClr val="EDB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22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，让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设计简单起来！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Make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PowerPoint Design Simple!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9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本素材由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提供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尊重知识产权并注重保护用户享有的各项权利。郑重提醒您：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插件中提供的任何信息内容的所有权、知识产权归其原始权利人或权利受让人所有，您免费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购买获得的是信息内容的使用权，并受下述条款的约束；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您仅可以个人非商业用途使用该等信息内容，不可将信息内容的全部或部分用于出售，或以出租、出借、转让、分销、发布等其他任何方式供他人使用；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禁止在接入互联网或移动互联网的任何网站、平台、应用或程序上以任何方式为他人提供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插件资源内容的下载。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resource is supplied by </a:t>
            </a: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respects all intellectual property rights and protects all the rights its users acquired. Solemnly remind you: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ownership and intellectual property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belongs to its owner or the assignee of this ownership. you only acquired the usage of the resources supplied in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Add-in, as well as respected the following restrain terms: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1.You are only allowed to use such resource for personal and non-commercial aim, not allowed to use such resource or part of it for the sale; or rent, lend, transfer to others; or distribution or release it in any way.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2.You are not permitted to provide the resource of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iSlide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Add-in in any website, platform, application access to the Internet or mobile Internet.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8CBA8-7810-4766-B530-356872D4713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8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1513" y="4612526"/>
            <a:ext cx="5424487" cy="4810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1513" y="3362326"/>
            <a:ext cx="5424487" cy="1351049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1513" y="5561604"/>
            <a:ext cx="542448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1513" y="5841004"/>
            <a:ext cx="5424487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DCA1DB1-5CC7-448E-9ED5-9DF06254C0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925" y="1"/>
            <a:ext cx="10850563" cy="3267074"/>
          </a:xfr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2D4D70B-DEBF-4968-9669-B718D997D3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24" y="2362200"/>
            <a:ext cx="10850564" cy="930275"/>
          </a:xfr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1pPr>
            <a:lvl2pPr>
              <a:defRPr lang="zh-CN" altLang="en-US" smtClean="0">
                <a:solidFill>
                  <a:schemeClr val="lt1">
                    <a:alpha val="0"/>
                  </a:schemeClr>
                </a:solidFill>
              </a:defRPr>
            </a:lvl2pPr>
            <a:lvl3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3pPr>
            <a:lvl4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4pPr>
            <a:lvl5pPr>
              <a:defRPr lang="zh-CN" altLang="en-US" sz="1800">
                <a:solidFill>
                  <a:schemeClr val="lt1">
                    <a:alpha val="0"/>
                  </a:schemeClr>
                </a:solidFill>
              </a:defRPr>
            </a:lvl5pPr>
          </a:lstStyle>
          <a:p>
            <a:pPr marL="0" lvl="0" algn="ctr" defTabSz="914400"/>
            <a:r>
              <a:rPr lang="zh-CN" altLang="en-US" dirty="0"/>
              <a:t>编辑母版文本样式</a:t>
            </a:r>
          </a:p>
          <a:p>
            <a:pPr marL="457200" lvl="1" defTabSz="914400"/>
            <a:r>
              <a:rPr lang="zh-CN" altLang="en-US" dirty="0"/>
              <a:t>第二级</a:t>
            </a:r>
          </a:p>
          <a:p>
            <a:pPr marL="914400" lvl="2" defTabSz="914400"/>
            <a:r>
              <a:rPr lang="zh-CN" altLang="en-US" dirty="0"/>
              <a:t>第三级</a:t>
            </a:r>
          </a:p>
          <a:p>
            <a:pPr marL="1371600" lvl="3" defTabSz="914400"/>
            <a:r>
              <a:rPr lang="zh-CN" altLang="en-US" dirty="0"/>
              <a:t>第四级</a:t>
            </a:r>
          </a:p>
          <a:p>
            <a:pPr marL="1828800" lvl="4" defTabSz="914400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765925" y="4436452"/>
            <a:ext cx="4754827" cy="1115646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7" name="图片占位符 3">
            <a:extLst>
              <a:ext uri="{FF2B5EF4-FFF2-40B4-BE49-F238E27FC236}">
                <a16:creationId xmlns:a16="http://schemas.microsoft.com/office/drawing/2014/main" id="{EB13ACEB-C3E4-4B7F-9C13-4577078BF7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2489199"/>
            <a:ext cx="6654800" cy="2479675"/>
          </a:xfr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83B773C0-1D47-41D8-BF8B-A5A63E8B9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" y="4368800"/>
            <a:ext cx="6654801" cy="625475"/>
          </a:xfr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1pPr>
            <a:lvl2pPr>
              <a:defRPr lang="zh-CN" altLang="en-US" smtClean="0">
                <a:solidFill>
                  <a:schemeClr val="lt1">
                    <a:alpha val="0"/>
                  </a:schemeClr>
                </a:solidFill>
              </a:defRPr>
            </a:lvl2pPr>
            <a:lvl3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3pPr>
            <a:lvl4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4pPr>
            <a:lvl5pPr>
              <a:defRPr lang="zh-CN" altLang="en-US" sz="1800">
                <a:solidFill>
                  <a:schemeClr val="lt1">
                    <a:alpha val="0"/>
                  </a:schemeClr>
                </a:solidFill>
              </a:defRPr>
            </a:lvl5pPr>
          </a:lstStyle>
          <a:p>
            <a:pPr marL="0" lvl="0" algn="ctr" defTabSz="914400"/>
            <a:r>
              <a:rPr lang="zh-CN" altLang="en-US" dirty="0"/>
              <a:t>编辑母版文本样式</a:t>
            </a:r>
          </a:p>
          <a:p>
            <a:pPr marL="457200" lvl="1" defTabSz="914400"/>
            <a:r>
              <a:rPr lang="zh-CN" altLang="en-US" dirty="0"/>
              <a:t>第二级</a:t>
            </a:r>
          </a:p>
          <a:p>
            <a:pPr marL="914400" lvl="2" defTabSz="914400"/>
            <a:r>
              <a:rPr lang="zh-CN" altLang="en-US" dirty="0"/>
              <a:t>第三级</a:t>
            </a:r>
          </a:p>
          <a:p>
            <a:pPr marL="1371600" lvl="3" defTabSz="914400"/>
            <a:r>
              <a:rPr lang="zh-CN" altLang="en-US" dirty="0"/>
              <a:t>第四级</a:t>
            </a:r>
          </a:p>
          <a:p>
            <a:pPr marL="1828800" lvl="4" defTabSz="914400"/>
            <a:r>
              <a:rPr lang="zh-CN" altLang="en-US" dirty="0"/>
              <a:t>第五级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1242748" y="4026088"/>
            <a:ext cx="4748789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1248DF-9F68-485C-B6FD-21B2A93931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53176E-E739-4BEA-BE8C-ACD3687DD7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963601-480F-4F5C-8302-FB2B636AA9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2018/11/6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918200" y="3429001"/>
            <a:ext cx="5602288" cy="1384300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18200" y="5424365"/>
            <a:ext cx="56022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918200" y="5735236"/>
            <a:ext cx="560228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8" name="图片占位符 3">
            <a:extLst>
              <a:ext uri="{FF2B5EF4-FFF2-40B4-BE49-F238E27FC236}">
                <a16:creationId xmlns:a16="http://schemas.microsoft.com/office/drawing/2014/main" id="{DEAAB850-5797-4C33-AF8D-9C0ECFF65B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925" y="1"/>
            <a:ext cx="10850563" cy="3267074"/>
          </a:xfrm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文本占位符 5">
            <a:extLst>
              <a:ext uri="{FF2B5EF4-FFF2-40B4-BE49-F238E27FC236}">
                <a16:creationId xmlns:a16="http://schemas.microsoft.com/office/drawing/2014/main" id="{C3A3CE0D-C0DF-4C33-8B6B-E720B89B23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924" y="2362200"/>
            <a:ext cx="10850564" cy="930275"/>
          </a:xfr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1pPr>
            <a:lvl2pPr>
              <a:defRPr lang="zh-CN" altLang="en-US" smtClean="0">
                <a:solidFill>
                  <a:schemeClr val="lt1">
                    <a:alpha val="0"/>
                  </a:schemeClr>
                </a:solidFill>
              </a:defRPr>
            </a:lvl2pPr>
            <a:lvl3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3pPr>
            <a:lvl4pPr>
              <a:defRPr lang="zh-CN" altLang="en-US" sz="1800" smtClean="0">
                <a:solidFill>
                  <a:schemeClr val="lt1">
                    <a:alpha val="0"/>
                  </a:schemeClr>
                </a:solidFill>
              </a:defRPr>
            </a:lvl4pPr>
            <a:lvl5pPr>
              <a:defRPr lang="zh-CN" altLang="en-US" sz="1800">
                <a:solidFill>
                  <a:schemeClr val="lt1">
                    <a:alpha val="0"/>
                  </a:schemeClr>
                </a:solidFill>
              </a:defRPr>
            </a:lvl5pPr>
          </a:lstStyle>
          <a:p>
            <a:pPr marL="0" lvl="0" algn="ctr" defTabSz="914400"/>
            <a:r>
              <a:rPr lang="zh-CN" altLang="en-US" dirty="0"/>
              <a:t>编辑母版文本样式</a:t>
            </a:r>
          </a:p>
          <a:p>
            <a:pPr marL="457200" lvl="1" defTabSz="914400"/>
            <a:r>
              <a:rPr lang="zh-CN" altLang="en-US" dirty="0"/>
              <a:t>第二级</a:t>
            </a:r>
          </a:p>
          <a:p>
            <a:pPr marL="914400" lvl="2" defTabSz="914400"/>
            <a:r>
              <a:rPr lang="zh-CN" altLang="en-US" dirty="0"/>
              <a:t>第三级</a:t>
            </a:r>
          </a:p>
          <a:p>
            <a:pPr marL="1371600" lvl="3" defTabSz="914400"/>
            <a:r>
              <a:rPr lang="zh-CN" altLang="en-US" dirty="0"/>
              <a:t>第四级</a:t>
            </a:r>
          </a:p>
          <a:p>
            <a:pPr marL="1828800" lvl="4" defTabSz="914400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83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57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42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20.jpg"/><Relationship Id="rId5" Type="http://schemas.openxmlformats.org/officeDocument/2006/relationships/image" Target="../media/image14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hyperlink" Target="https://www.islide.cc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Subtitle here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iSlide</a:t>
            </a:r>
            <a:r>
              <a:rPr lang="en-US" altLang="zh-CN" baseline="30000" dirty="0"/>
              <a:t>®</a:t>
            </a:r>
            <a:r>
              <a:rPr lang="en-US" altLang="zh-CN" dirty="0"/>
              <a:t> PowerPoint standard template.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95883C55-3F4F-4DD3-AFAD-BBD1978241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4" b="27344"/>
          <a:stretch>
            <a:fillRect/>
          </a:stretch>
        </p:blipFill>
        <p:spPr/>
      </p:pic>
      <p:sp>
        <p:nvSpPr>
          <p:cNvPr id="11" name="文本占位符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C14CBB8-3408-4579-9502-0F19541C0D74}"/>
              </a:ext>
            </a:extLst>
          </p:cNvPr>
          <p:cNvGrpSpPr/>
          <p:nvPr/>
        </p:nvGrpSpPr>
        <p:grpSpPr>
          <a:xfrm>
            <a:off x="6772275" y="2390774"/>
            <a:ext cx="4594675" cy="842998"/>
            <a:chOff x="416689" y="1415352"/>
            <a:chExt cx="5537071" cy="101590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B629BF9-F428-4B9B-B5F1-A206A1085C67}"/>
                </a:ext>
              </a:extLst>
            </p:cNvPr>
            <p:cNvGrpSpPr/>
            <p:nvPr userDrawn="1"/>
          </p:nvGrpSpPr>
          <p:grpSpPr>
            <a:xfrm>
              <a:off x="2681968" y="1415352"/>
              <a:ext cx="3271792" cy="1015901"/>
              <a:chOff x="0" y="3026106"/>
              <a:chExt cx="2057401" cy="781570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B42D658-0E59-4EF1-B440-3B25FC9A88FC}"/>
                  </a:ext>
                </a:extLst>
              </p:cNvPr>
              <p:cNvSpPr txBox="1"/>
              <p:nvPr/>
            </p:nvSpPr>
            <p:spPr>
              <a:xfrm>
                <a:off x="1" y="3260494"/>
                <a:ext cx="2057400" cy="547182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16600" b="1" dirty="0">
                    <a:solidFill>
                      <a:schemeClr val="bg1"/>
                    </a:solidFill>
                    <a:latin typeface="+mn-lt"/>
                  </a:rPr>
                  <a:t>REPORT</a:t>
                </a:r>
                <a:endParaRPr lang="zh-CN" altLang="en-US" sz="166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ADE227E-45B7-4F11-92F6-35F975F404BB}"/>
                  </a:ext>
                </a:extLst>
              </p:cNvPr>
              <p:cNvSpPr/>
              <p:nvPr/>
            </p:nvSpPr>
            <p:spPr>
              <a:xfrm>
                <a:off x="0" y="3026106"/>
                <a:ext cx="1251032" cy="218356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/>
              <a:p>
                <a:pPr lvl="0"/>
                <a:r>
                  <a:rPr lang="en-US" altLang="zh-CN" sz="16600" noProof="0" dirty="0">
                    <a:solidFill>
                      <a:schemeClr val="bg1"/>
                    </a:solidFill>
                    <a:latin typeface="+mn-lt"/>
                  </a:rPr>
                  <a:t>BUSINESS</a:t>
                </a: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BB65396-5FAB-4043-8433-69FE61FB2DFE}"/>
                </a:ext>
              </a:extLst>
            </p:cNvPr>
            <p:cNvSpPr txBox="1"/>
            <p:nvPr userDrawn="1"/>
          </p:nvSpPr>
          <p:spPr>
            <a:xfrm>
              <a:off x="416689" y="1415353"/>
              <a:ext cx="2125322" cy="101590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2018</a:t>
              </a:r>
              <a:endParaRPr lang="zh-CN" altLang="en-US" sz="9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29EE570-2B82-4E36-A20B-BBA650A3FEF1}"/>
              </a:ext>
            </a:extLst>
          </p:cNvPr>
          <p:cNvCxnSpPr>
            <a:cxnSpLocks/>
          </p:cNvCxnSpPr>
          <p:nvPr/>
        </p:nvCxnSpPr>
        <p:spPr>
          <a:xfrm>
            <a:off x="669925" y="5093625"/>
            <a:ext cx="51847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0B759AA1-9EC0-43BC-8918-C0880869A9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3" b="21963"/>
          <a:stretch/>
        </p:blipFill>
        <p:spPr/>
      </p:pic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FA71CA8A-AB60-4919-A2D3-9F49C9E50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F138B57-BED9-4093-8A72-1DC824FBB8CC}"/>
              </a:ext>
            </a:extLst>
          </p:cNvPr>
          <p:cNvCxnSpPr/>
          <p:nvPr/>
        </p:nvCxnSpPr>
        <p:spPr>
          <a:xfrm>
            <a:off x="6769365" y="4275016"/>
            <a:ext cx="475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4032" y="328408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60" name="4da78c0c-94bf-4188-a5be-bc25ffb19aa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48181" y="1820224"/>
            <a:ext cx="9895638" cy="3753200"/>
            <a:chOff x="1148181" y="1820224"/>
            <a:chExt cx="9895638" cy="3753200"/>
          </a:xfrm>
        </p:grpSpPr>
        <p:sp>
          <p:nvSpPr>
            <p:cNvPr id="61" name="îŝ1ïďê"/>
            <p:cNvSpPr/>
            <p:nvPr/>
          </p:nvSpPr>
          <p:spPr bwMode="auto">
            <a:xfrm>
              <a:off x="3761634" y="4627872"/>
              <a:ext cx="1234992" cy="348665"/>
            </a:xfrm>
            <a:custGeom>
              <a:avLst/>
              <a:gdLst>
                <a:gd name="T0" fmla="*/ 36 w 641"/>
                <a:gd name="T1" fmla="*/ 0 h 181"/>
                <a:gd name="T2" fmla="*/ 28 w 641"/>
                <a:gd name="T3" fmla="*/ 0 h 181"/>
                <a:gd name="T4" fmla="*/ 28 w 641"/>
                <a:gd name="T5" fmla="*/ 109 h 181"/>
                <a:gd name="T6" fmla="*/ 0 w 641"/>
                <a:gd name="T7" fmla="*/ 144 h 181"/>
                <a:gd name="T8" fmla="*/ 36 w 641"/>
                <a:gd name="T9" fmla="*/ 181 h 181"/>
                <a:gd name="T10" fmla="*/ 73 w 641"/>
                <a:gd name="T11" fmla="*/ 144 h 181"/>
                <a:gd name="T12" fmla="*/ 44 w 641"/>
                <a:gd name="T13" fmla="*/ 108 h 181"/>
                <a:gd name="T14" fmla="*/ 44 w 641"/>
                <a:gd name="T15" fmla="*/ 16 h 181"/>
                <a:gd name="T16" fmla="*/ 641 w 641"/>
                <a:gd name="T17" fmla="*/ 16 h 181"/>
                <a:gd name="T18" fmla="*/ 641 w 641"/>
                <a:gd name="T19" fmla="*/ 0 h 181"/>
                <a:gd name="T20" fmla="*/ 44 w 641"/>
                <a:gd name="T21" fmla="*/ 0 h 181"/>
                <a:gd name="T22" fmla="*/ 36 w 641"/>
                <a:gd name="T2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81">
                  <a:moveTo>
                    <a:pt x="3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12" y="113"/>
                    <a:pt x="0" y="127"/>
                    <a:pt x="0" y="144"/>
                  </a:cubicBezTo>
                  <a:cubicBezTo>
                    <a:pt x="0" y="164"/>
                    <a:pt x="16" y="181"/>
                    <a:pt x="36" y="181"/>
                  </a:cubicBezTo>
                  <a:cubicBezTo>
                    <a:pt x="57" y="181"/>
                    <a:pt x="73" y="164"/>
                    <a:pt x="73" y="144"/>
                  </a:cubicBezTo>
                  <a:cubicBezTo>
                    <a:pt x="73" y="126"/>
                    <a:pt x="60" y="112"/>
                    <a:pt x="44" y="108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641" y="16"/>
                    <a:pt x="641" y="16"/>
                    <a:pt x="641" y="16"/>
                  </a:cubicBezTo>
                  <a:cubicBezTo>
                    <a:pt x="641" y="0"/>
                    <a:pt x="641" y="0"/>
                    <a:pt x="641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ŝļîḍe"/>
            <p:cNvSpPr/>
            <p:nvPr/>
          </p:nvSpPr>
          <p:spPr bwMode="auto">
            <a:xfrm>
              <a:off x="3761634" y="2491389"/>
              <a:ext cx="1234992" cy="329114"/>
            </a:xfrm>
            <a:custGeom>
              <a:avLst/>
              <a:gdLst>
                <a:gd name="T0" fmla="*/ 44 w 641"/>
                <a:gd name="T1" fmla="*/ 72 h 171"/>
                <a:gd name="T2" fmla="*/ 73 w 641"/>
                <a:gd name="T3" fmla="*/ 36 h 171"/>
                <a:gd name="T4" fmla="*/ 36 w 641"/>
                <a:gd name="T5" fmla="*/ 0 h 171"/>
                <a:gd name="T6" fmla="*/ 0 w 641"/>
                <a:gd name="T7" fmla="*/ 36 h 171"/>
                <a:gd name="T8" fmla="*/ 28 w 641"/>
                <a:gd name="T9" fmla="*/ 71 h 171"/>
                <a:gd name="T10" fmla="*/ 28 w 641"/>
                <a:gd name="T11" fmla="*/ 171 h 171"/>
                <a:gd name="T12" fmla="*/ 36 w 641"/>
                <a:gd name="T13" fmla="*/ 171 h 171"/>
                <a:gd name="T14" fmla="*/ 44 w 641"/>
                <a:gd name="T15" fmla="*/ 171 h 171"/>
                <a:gd name="T16" fmla="*/ 641 w 641"/>
                <a:gd name="T17" fmla="*/ 171 h 171"/>
                <a:gd name="T18" fmla="*/ 641 w 641"/>
                <a:gd name="T19" fmla="*/ 155 h 171"/>
                <a:gd name="T20" fmla="*/ 44 w 641"/>
                <a:gd name="T21" fmla="*/ 155 h 171"/>
                <a:gd name="T22" fmla="*/ 44 w 641"/>
                <a:gd name="T23" fmla="*/ 7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1" h="171">
                  <a:moveTo>
                    <a:pt x="44" y="72"/>
                  </a:moveTo>
                  <a:cubicBezTo>
                    <a:pt x="60" y="69"/>
                    <a:pt x="73" y="54"/>
                    <a:pt x="73" y="36"/>
                  </a:cubicBezTo>
                  <a:cubicBezTo>
                    <a:pt x="73" y="16"/>
                    <a:pt x="5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3"/>
                    <a:pt x="12" y="67"/>
                    <a:pt x="28" y="71"/>
                  </a:cubicBezTo>
                  <a:cubicBezTo>
                    <a:pt x="28" y="171"/>
                    <a:pt x="28" y="171"/>
                    <a:pt x="28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641" y="171"/>
                    <a:pt x="641" y="171"/>
                    <a:pt x="641" y="171"/>
                  </a:cubicBezTo>
                  <a:cubicBezTo>
                    <a:pt x="641" y="155"/>
                    <a:pt x="641" y="155"/>
                    <a:pt x="641" y="155"/>
                  </a:cubicBezTo>
                  <a:cubicBezTo>
                    <a:pt x="44" y="155"/>
                    <a:pt x="44" y="155"/>
                    <a:pt x="44" y="155"/>
                  </a:cubicBezTo>
                  <a:lnTo>
                    <a:pt x="44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š1ïḋè"/>
            <p:cNvSpPr/>
            <p:nvPr/>
          </p:nvSpPr>
          <p:spPr bwMode="auto">
            <a:xfrm>
              <a:off x="7096764" y="2473467"/>
              <a:ext cx="1236621" cy="347036"/>
            </a:xfrm>
            <a:custGeom>
              <a:avLst/>
              <a:gdLst>
                <a:gd name="T0" fmla="*/ 606 w 642"/>
                <a:gd name="T1" fmla="*/ 180 h 180"/>
                <a:gd name="T2" fmla="*/ 614 w 642"/>
                <a:gd name="T3" fmla="*/ 180 h 180"/>
                <a:gd name="T4" fmla="*/ 614 w 642"/>
                <a:gd name="T5" fmla="*/ 71 h 180"/>
                <a:gd name="T6" fmla="*/ 642 w 642"/>
                <a:gd name="T7" fmla="*/ 36 h 180"/>
                <a:gd name="T8" fmla="*/ 606 w 642"/>
                <a:gd name="T9" fmla="*/ 0 h 180"/>
                <a:gd name="T10" fmla="*/ 569 w 642"/>
                <a:gd name="T11" fmla="*/ 36 h 180"/>
                <a:gd name="T12" fmla="*/ 598 w 642"/>
                <a:gd name="T13" fmla="*/ 71 h 180"/>
                <a:gd name="T14" fmla="*/ 598 w 642"/>
                <a:gd name="T15" fmla="*/ 164 h 180"/>
                <a:gd name="T16" fmla="*/ 0 w 642"/>
                <a:gd name="T17" fmla="*/ 164 h 180"/>
                <a:gd name="T18" fmla="*/ 0 w 642"/>
                <a:gd name="T19" fmla="*/ 180 h 180"/>
                <a:gd name="T20" fmla="*/ 598 w 642"/>
                <a:gd name="T21" fmla="*/ 180 h 180"/>
                <a:gd name="T22" fmla="*/ 606 w 642"/>
                <a:gd name="T2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0">
                  <a:moveTo>
                    <a:pt x="606" y="180"/>
                  </a:moveTo>
                  <a:cubicBezTo>
                    <a:pt x="614" y="180"/>
                    <a:pt x="614" y="180"/>
                    <a:pt x="614" y="180"/>
                  </a:cubicBezTo>
                  <a:cubicBezTo>
                    <a:pt x="614" y="71"/>
                    <a:pt x="614" y="71"/>
                    <a:pt x="614" y="71"/>
                  </a:cubicBezTo>
                  <a:cubicBezTo>
                    <a:pt x="630" y="68"/>
                    <a:pt x="642" y="53"/>
                    <a:pt x="642" y="36"/>
                  </a:cubicBezTo>
                  <a:cubicBezTo>
                    <a:pt x="642" y="16"/>
                    <a:pt x="626" y="0"/>
                    <a:pt x="606" y="0"/>
                  </a:cubicBezTo>
                  <a:cubicBezTo>
                    <a:pt x="585" y="0"/>
                    <a:pt x="569" y="16"/>
                    <a:pt x="569" y="36"/>
                  </a:cubicBezTo>
                  <a:cubicBezTo>
                    <a:pt x="569" y="53"/>
                    <a:pt x="581" y="68"/>
                    <a:pt x="598" y="71"/>
                  </a:cubicBezTo>
                  <a:cubicBezTo>
                    <a:pt x="598" y="164"/>
                    <a:pt x="598" y="164"/>
                    <a:pt x="598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598" y="180"/>
                    <a:pt x="598" y="180"/>
                    <a:pt x="598" y="180"/>
                  </a:cubicBezTo>
                  <a:lnTo>
                    <a:pt x="606" y="1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ś1iḑe"/>
            <p:cNvSpPr/>
            <p:nvPr/>
          </p:nvSpPr>
          <p:spPr bwMode="auto">
            <a:xfrm>
              <a:off x="7096764" y="4627872"/>
              <a:ext cx="1236621" cy="348665"/>
            </a:xfrm>
            <a:custGeom>
              <a:avLst/>
              <a:gdLst>
                <a:gd name="T0" fmla="*/ 614 w 642"/>
                <a:gd name="T1" fmla="*/ 109 h 181"/>
                <a:gd name="T2" fmla="*/ 614 w 642"/>
                <a:gd name="T3" fmla="*/ 0 h 181"/>
                <a:gd name="T4" fmla="*/ 606 w 642"/>
                <a:gd name="T5" fmla="*/ 0 h 181"/>
                <a:gd name="T6" fmla="*/ 598 w 642"/>
                <a:gd name="T7" fmla="*/ 0 h 181"/>
                <a:gd name="T8" fmla="*/ 0 w 642"/>
                <a:gd name="T9" fmla="*/ 0 h 181"/>
                <a:gd name="T10" fmla="*/ 0 w 642"/>
                <a:gd name="T11" fmla="*/ 16 h 181"/>
                <a:gd name="T12" fmla="*/ 598 w 642"/>
                <a:gd name="T13" fmla="*/ 16 h 181"/>
                <a:gd name="T14" fmla="*/ 598 w 642"/>
                <a:gd name="T15" fmla="*/ 109 h 181"/>
                <a:gd name="T16" fmla="*/ 569 w 642"/>
                <a:gd name="T17" fmla="*/ 144 h 181"/>
                <a:gd name="T18" fmla="*/ 606 w 642"/>
                <a:gd name="T19" fmla="*/ 181 h 181"/>
                <a:gd name="T20" fmla="*/ 642 w 642"/>
                <a:gd name="T21" fmla="*/ 144 h 181"/>
                <a:gd name="T22" fmla="*/ 614 w 642"/>
                <a:gd name="T23" fmla="*/ 10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2" h="181">
                  <a:moveTo>
                    <a:pt x="614" y="109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606" y="0"/>
                    <a:pt x="606" y="0"/>
                    <a:pt x="606" y="0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09"/>
                    <a:pt x="598" y="109"/>
                    <a:pt x="598" y="109"/>
                  </a:cubicBezTo>
                  <a:cubicBezTo>
                    <a:pt x="581" y="112"/>
                    <a:pt x="569" y="127"/>
                    <a:pt x="569" y="144"/>
                  </a:cubicBezTo>
                  <a:cubicBezTo>
                    <a:pt x="569" y="164"/>
                    <a:pt x="585" y="181"/>
                    <a:pt x="606" y="181"/>
                  </a:cubicBezTo>
                  <a:cubicBezTo>
                    <a:pt x="626" y="181"/>
                    <a:pt x="642" y="164"/>
                    <a:pt x="642" y="144"/>
                  </a:cubicBezTo>
                  <a:cubicBezTo>
                    <a:pt x="642" y="127"/>
                    <a:pt x="630" y="112"/>
                    <a:pt x="614" y="10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5" name="išľídé"/>
            <p:cNvGrpSpPr/>
            <p:nvPr/>
          </p:nvGrpSpPr>
          <p:grpSpPr>
            <a:xfrm>
              <a:off x="4965554" y="1820224"/>
              <a:ext cx="2162653" cy="3650700"/>
              <a:chOff x="4972653" y="1597720"/>
              <a:chExt cx="2162653" cy="3650700"/>
            </a:xfrm>
          </p:grpSpPr>
          <p:sp>
            <p:nvSpPr>
              <p:cNvPr id="92" name="ïşḻîďè"/>
              <p:cNvSpPr/>
              <p:nvPr/>
            </p:nvSpPr>
            <p:spPr bwMode="auto">
              <a:xfrm>
                <a:off x="5765166" y="4490406"/>
                <a:ext cx="577627" cy="729428"/>
              </a:xfrm>
              <a:custGeom>
                <a:avLst/>
                <a:gdLst>
                  <a:gd name="T0" fmla="*/ 148 w 248"/>
                  <a:gd name="T1" fmla="*/ 313 h 313"/>
                  <a:gd name="T2" fmla="*/ 100 w 248"/>
                  <a:gd name="T3" fmla="*/ 313 h 313"/>
                  <a:gd name="T4" fmla="*/ 0 w 248"/>
                  <a:gd name="T5" fmla="*/ 213 h 313"/>
                  <a:gd name="T6" fmla="*/ 0 w 248"/>
                  <a:gd name="T7" fmla="*/ 100 h 313"/>
                  <a:gd name="T8" fmla="*/ 100 w 248"/>
                  <a:gd name="T9" fmla="*/ 0 h 313"/>
                  <a:gd name="T10" fmla="*/ 148 w 248"/>
                  <a:gd name="T11" fmla="*/ 0 h 313"/>
                  <a:gd name="T12" fmla="*/ 248 w 248"/>
                  <a:gd name="T13" fmla="*/ 100 h 313"/>
                  <a:gd name="T14" fmla="*/ 248 w 248"/>
                  <a:gd name="T15" fmla="*/ 213 h 313"/>
                  <a:gd name="T16" fmla="*/ 148 w 248"/>
                  <a:gd name="T17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313">
                    <a:moveTo>
                      <a:pt x="148" y="313"/>
                    </a:moveTo>
                    <a:cubicBezTo>
                      <a:pt x="100" y="313"/>
                      <a:pt x="100" y="313"/>
                      <a:pt x="100" y="313"/>
                    </a:cubicBezTo>
                    <a:cubicBezTo>
                      <a:pt x="45" y="313"/>
                      <a:pt x="0" y="268"/>
                      <a:pt x="0" y="213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45"/>
                      <a:pt x="45" y="0"/>
                      <a:pt x="100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203" y="0"/>
                      <a:pt x="248" y="45"/>
                      <a:pt x="248" y="100"/>
                    </a:cubicBezTo>
                    <a:cubicBezTo>
                      <a:pt x="248" y="213"/>
                      <a:pt x="248" y="213"/>
                      <a:pt x="248" y="213"/>
                    </a:cubicBezTo>
                    <a:cubicBezTo>
                      <a:pt x="248" y="268"/>
                      <a:pt x="203" y="313"/>
                      <a:pt x="148" y="313"/>
                    </a:cubicBezTo>
                    <a:close/>
                  </a:path>
                </a:pathLst>
              </a:custGeom>
              <a:solidFill>
                <a:srgbClr val="9B9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íşļíḓè"/>
              <p:cNvSpPr/>
              <p:nvPr/>
            </p:nvSpPr>
            <p:spPr bwMode="auto">
              <a:xfrm>
                <a:off x="5685323" y="4481534"/>
                <a:ext cx="737313" cy="17447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Sļïḋè"/>
              <p:cNvSpPr/>
              <p:nvPr/>
            </p:nvSpPr>
            <p:spPr bwMode="auto">
              <a:xfrm>
                <a:off x="5685323" y="4721063"/>
                <a:ext cx="737313" cy="175457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1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1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ṩlïḓé"/>
              <p:cNvSpPr/>
              <p:nvPr/>
            </p:nvSpPr>
            <p:spPr bwMode="auto">
              <a:xfrm>
                <a:off x="5685323" y="4954677"/>
                <a:ext cx="737313" cy="174471"/>
              </a:xfrm>
              <a:custGeom>
                <a:avLst/>
                <a:gdLst>
                  <a:gd name="T0" fmla="*/ 284 w 316"/>
                  <a:gd name="T1" fmla="*/ 75 h 75"/>
                  <a:gd name="T2" fmla="*/ 32 w 316"/>
                  <a:gd name="T3" fmla="*/ 75 h 75"/>
                  <a:gd name="T4" fmla="*/ 0 w 316"/>
                  <a:gd name="T5" fmla="*/ 43 h 75"/>
                  <a:gd name="T6" fmla="*/ 0 w 316"/>
                  <a:gd name="T7" fmla="*/ 32 h 75"/>
                  <a:gd name="T8" fmla="*/ 32 w 316"/>
                  <a:gd name="T9" fmla="*/ 0 h 75"/>
                  <a:gd name="T10" fmla="*/ 284 w 316"/>
                  <a:gd name="T11" fmla="*/ 0 h 75"/>
                  <a:gd name="T12" fmla="*/ 316 w 316"/>
                  <a:gd name="T13" fmla="*/ 32 h 75"/>
                  <a:gd name="T14" fmla="*/ 316 w 316"/>
                  <a:gd name="T15" fmla="*/ 43 h 75"/>
                  <a:gd name="T16" fmla="*/ 284 w 316"/>
                  <a:gd name="T1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6" h="75">
                    <a:moveTo>
                      <a:pt x="284" y="75"/>
                    </a:moveTo>
                    <a:cubicBezTo>
                      <a:pt x="32" y="75"/>
                      <a:pt x="32" y="75"/>
                      <a:pt x="32" y="75"/>
                    </a:cubicBezTo>
                    <a:cubicBezTo>
                      <a:pt x="15" y="75"/>
                      <a:pt x="0" y="60"/>
                      <a:pt x="0" y="4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301" y="0"/>
                      <a:pt x="316" y="15"/>
                      <a:pt x="316" y="32"/>
                    </a:cubicBezTo>
                    <a:cubicBezTo>
                      <a:pt x="316" y="43"/>
                      <a:pt x="316" y="43"/>
                      <a:pt x="316" y="43"/>
                    </a:cubicBezTo>
                    <a:cubicBezTo>
                      <a:pt x="316" y="60"/>
                      <a:pt x="301" y="75"/>
                      <a:pt x="284" y="75"/>
                    </a:cubicBezTo>
                    <a:close/>
                  </a:path>
                </a:pathLst>
              </a:custGeom>
              <a:solidFill>
                <a:srgbClr val="CD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šḻïḑê"/>
              <p:cNvSpPr/>
              <p:nvPr/>
            </p:nvSpPr>
            <p:spPr bwMode="auto">
              <a:xfrm>
                <a:off x="5985965" y="5219834"/>
                <a:ext cx="136028" cy="28586"/>
              </a:xfrm>
              <a:custGeom>
                <a:avLst/>
                <a:gdLst>
                  <a:gd name="T0" fmla="*/ 0 w 58"/>
                  <a:gd name="T1" fmla="*/ 0 h 12"/>
                  <a:gd name="T2" fmla="*/ 29 w 58"/>
                  <a:gd name="T3" fmla="*/ 12 h 12"/>
                  <a:gd name="T4" fmla="*/ 58 w 58"/>
                  <a:gd name="T5" fmla="*/ 0 h 12"/>
                  <a:gd name="T6" fmla="*/ 0 w 58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12">
                    <a:moveTo>
                      <a:pt x="0" y="0"/>
                    </a:moveTo>
                    <a:cubicBezTo>
                      <a:pt x="4" y="7"/>
                      <a:pt x="15" y="12"/>
                      <a:pt x="29" y="12"/>
                    </a:cubicBezTo>
                    <a:cubicBezTo>
                      <a:pt x="43" y="12"/>
                      <a:pt x="54" y="7"/>
                      <a:pt x="5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5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ṩliḓe"/>
              <p:cNvSpPr/>
              <p:nvPr/>
            </p:nvSpPr>
            <p:spPr bwMode="auto">
              <a:xfrm>
                <a:off x="5147124" y="2103390"/>
                <a:ext cx="1813710" cy="864470"/>
              </a:xfrm>
              <a:custGeom>
                <a:avLst/>
                <a:gdLst>
                  <a:gd name="T0" fmla="*/ 778 w 778"/>
                  <a:gd name="T1" fmla="*/ 371 h 371"/>
                  <a:gd name="T2" fmla="*/ 389 w 778"/>
                  <a:gd name="T3" fmla="*/ 0 h 371"/>
                  <a:gd name="T4" fmla="*/ 0 w 778"/>
                  <a:gd name="T5" fmla="*/ 371 h 371"/>
                  <a:gd name="T6" fmla="*/ 778 w 778"/>
                  <a:gd name="T7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8" h="371">
                    <a:moveTo>
                      <a:pt x="778" y="371"/>
                    </a:moveTo>
                    <a:cubicBezTo>
                      <a:pt x="769" y="164"/>
                      <a:pt x="598" y="0"/>
                      <a:pt x="389" y="0"/>
                    </a:cubicBezTo>
                    <a:cubicBezTo>
                      <a:pt x="180" y="0"/>
                      <a:pt x="9" y="164"/>
                      <a:pt x="0" y="371"/>
                    </a:cubicBezTo>
                    <a:lnTo>
                      <a:pt x="778" y="3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şḻiḋè"/>
              <p:cNvSpPr/>
              <p:nvPr/>
            </p:nvSpPr>
            <p:spPr bwMode="auto">
              <a:xfrm>
                <a:off x="5606466" y="4049793"/>
                <a:ext cx="895026" cy="431743"/>
              </a:xfrm>
              <a:custGeom>
                <a:avLst/>
                <a:gdLst>
                  <a:gd name="T0" fmla="*/ 0 w 384"/>
                  <a:gd name="T1" fmla="*/ 0 h 185"/>
                  <a:gd name="T2" fmla="*/ 81 w 384"/>
                  <a:gd name="T3" fmla="*/ 185 h 185"/>
                  <a:gd name="T4" fmla="*/ 173 w 384"/>
                  <a:gd name="T5" fmla="*/ 185 h 185"/>
                  <a:gd name="T6" fmla="*/ 192 w 384"/>
                  <a:gd name="T7" fmla="*/ 185 h 185"/>
                  <a:gd name="T8" fmla="*/ 211 w 384"/>
                  <a:gd name="T9" fmla="*/ 185 h 185"/>
                  <a:gd name="T10" fmla="*/ 303 w 384"/>
                  <a:gd name="T11" fmla="*/ 185 h 185"/>
                  <a:gd name="T12" fmla="*/ 384 w 384"/>
                  <a:gd name="T13" fmla="*/ 0 h 185"/>
                  <a:gd name="T14" fmla="*/ 0 w 384"/>
                  <a:gd name="T15" fmla="*/ 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4" h="185">
                    <a:moveTo>
                      <a:pt x="0" y="0"/>
                    </a:moveTo>
                    <a:cubicBezTo>
                      <a:pt x="40" y="63"/>
                      <a:pt x="77" y="135"/>
                      <a:pt x="81" y="185"/>
                    </a:cubicBezTo>
                    <a:cubicBezTo>
                      <a:pt x="173" y="185"/>
                      <a:pt x="173" y="185"/>
                      <a:pt x="173" y="185"/>
                    </a:cubicBezTo>
                    <a:cubicBezTo>
                      <a:pt x="192" y="185"/>
                      <a:pt x="192" y="185"/>
                      <a:pt x="192" y="185"/>
                    </a:cubicBezTo>
                    <a:cubicBezTo>
                      <a:pt x="211" y="185"/>
                      <a:pt x="211" y="185"/>
                      <a:pt x="211" y="185"/>
                    </a:cubicBezTo>
                    <a:cubicBezTo>
                      <a:pt x="303" y="185"/>
                      <a:pt x="303" y="185"/>
                      <a:pt x="303" y="185"/>
                    </a:cubicBezTo>
                    <a:cubicBezTo>
                      <a:pt x="307" y="135"/>
                      <a:pt x="344" y="63"/>
                      <a:pt x="38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íS1îḑè"/>
              <p:cNvSpPr/>
              <p:nvPr/>
            </p:nvSpPr>
            <p:spPr bwMode="auto">
              <a:xfrm>
                <a:off x="5785865" y="1597720"/>
                <a:ext cx="119271" cy="405127"/>
              </a:xfrm>
              <a:custGeom>
                <a:avLst/>
                <a:gdLst>
                  <a:gd name="T0" fmla="*/ 41 w 51"/>
                  <a:gd name="T1" fmla="*/ 173 h 174"/>
                  <a:gd name="T2" fmla="*/ 41 w 51"/>
                  <a:gd name="T3" fmla="*/ 173 h 174"/>
                  <a:gd name="T4" fmla="*/ 28 w 51"/>
                  <a:gd name="T5" fmla="*/ 164 h 174"/>
                  <a:gd name="T6" fmla="*/ 1 w 51"/>
                  <a:gd name="T7" fmla="*/ 14 h 174"/>
                  <a:gd name="T8" fmla="*/ 11 w 51"/>
                  <a:gd name="T9" fmla="*/ 1 h 174"/>
                  <a:gd name="T10" fmla="*/ 11 w 51"/>
                  <a:gd name="T11" fmla="*/ 1 h 174"/>
                  <a:gd name="T12" fmla="*/ 24 w 51"/>
                  <a:gd name="T13" fmla="*/ 10 h 174"/>
                  <a:gd name="T14" fmla="*/ 50 w 51"/>
                  <a:gd name="T15" fmla="*/ 160 h 174"/>
                  <a:gd name="T16" fmla="*/ 4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41" y="173"/>
                    </a:moveTo>
                    <a:cubicBezTo>
                      <a:pt x="41" y="173"/>
                      <a:pt x="41" y="173"/>
                      <a:pt x="41" y="173"/>
                    </a:cubicBezTo>
                    <a:cubicBezTo>
                      <a:pt x="35" y="174"/>
                      <a:pt x="29" y="170"/>
                      <a:pt x="28" y="16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7" y="0"/>
                      <a:pt x="23" y="4"/>
                      <a:pt x="24" y="10"/>
                    </a:cubicBezTo>
                    <a:cubicBezTo>
                      <a:pt x="50" y="160"/>
                      <a:pt x="50" y="160"/>
                      <a:pt x="50" y="160"/>
                    </a:cubicBezTo>
                    <a:cubicBezTo>
                      <a:pt x="51" y="166"/>
                      <a:pt x="47" y="172"/>
                      <a:pt x="41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ṡ1ïḍe"/>
              <p:cNvSpPr/>
              <p:nvPr/>
            </p:nvSpPr>
            <p:spPr bwMode="auto">
              <a:xfrm>
                <a:off x="5336381" y="1758391"/>
                <a:ext cx="237557" cy="367671"/>
              </a:xfrm>
              <a:custGeom>
                <a:avLst/>
                <a:gdLst>
                  <a:gd name="T0" fmla="*/ 95 w 102"/>
                  <a:gd name="T1" fmla="*/ 154 h 158"/>
                  <a:gd name="T2" fmla="*/ 95 w 102"/>
                  <a:gd name="T3" fmla="*/ 154 h 158"/>
                  <a:gd name="T4" fmla="*/ 79 w 102"/>
                  <a:gd name="T5" fmla="*/ 150 h 158"/>
                  <a:gd name="T6" fmla="*/ 3 w 102"/>
                  <a:gd name="T7" fmla="*/ 19 h 158"/>
                  <a:gd name="T8" fmla="*/ 8 w 102"/>
                  <a:gd name="T9" fmla="*/ 3 h 158"/>
                  <a:gd name="T10" fmla="*/ 8 w 102"/>
                  <a:gd name="T11" fmla="*/ 3 h 158"/>
                  <a:gd name="T12" fmla="*/ 23 w 102"/>
                  <a:gd name="T13" fmla="*/ 8 h 158"/>
                  <a:gd name="T14" fmla="*/ 99 w 102"/>
                  <a:gd name="T15" fmla="*/ 139 h 158"/>
                  <a:gd name="T16" fmla="*/ 95 w 102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58">
                    <a:moveTo>
                      <a:pt x="95" y="154"/>
                    </a:moveTo>
                    <a:cubicBezTo>
                      <a:pt x="95" y="154"/>
                      <a:pt x="95" y="154"/>
                      <a:pt x="95" y="154"/>
                    </a:cubicBezTo>
                    <a:cubicBezTo>
                      <a:pt x="89" y="158"/>
                      <a:pt x="82" y="156"/>
                      <a:pt x="79" y="15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0" y="14"/>
                      <a:pt x="2" y="7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13" y="0"/>
                      <a:pt x="20" y="2"/>
                      <a:pt x="23" y="8"/>
                    </a:cubicBezTo>
                    <a:cubicBezTo>
                      <a:pt x="99" y="139"/>
                      <a:pt x="99" y="139"/>
                      <a:pt x="99" y="139"/>
                    </a:cubicBezTo>
                    <a:cubicBezTo>
                      <a:pt x="102" y="144"/>
                      <a:pt x="100" y="151"/>
                      <a:pt x="95" y="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ïs1idê"/>
              <p:cNvSpPr/>
              <p:nvPr/>
            </p:nvSpPr>
            <p:spPr bwMode="auto">
              <a:xfrm>
                <a:off x="6200850" y="1597720"/>
                <a:ext cx="119271" cy="405127"/>
              </a:xfrm>
              <a:custGeom>
                <a:avLst/>
                <a:gdLst>
                  <a:gd name="T0" fmla="*/ 11 w 51"/>
                  <a:gd name="T1" fmla="*/ 173 h 174"/>
                  <a:gd name="T2" fmla="*/ 11 w 51"/>
                  <a:gd name="T3" fmla="*/ 173 h 174"/>
                  <a:gd name="T4" fmla="*/ 2 w 51"/>
                  <a:gd name="T5" fmla="*/ 160 h 174"/>
                  <a:gd name="T6" fmla="*/ 28 w 51"/>
                  <a:gd name="T7" fmla="*/ 10 h 174"/>
                  <a:gd name="T8" fmla="*/ 41 w 51"/>
                  <a:gd name="T9" fmla="*/ 1 h 174"/>
                  <a:gd name="T10" fmla="*/ 41 w 51"/>
                  <a:gd name="T11" fmla="*/ 1 h 174"/>
                  <a:gd name="T12" fmla="*/ 50 w 51"/>
                  <a:gd name="T13" fmla="*/ 14 h 174"/>
                  <a:gd name="T14" fmla="*/ 24 w 51"/>
                  <a:gd name="T15" fmla="*/ 164 h 174"/>
                  <a:gd name="T16" fmla="*/ 11 w 51"/>
                  <a:gd name="T17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74">
                    <a:moveTo>
                      <a:pt x="11" y="173"/>
                    </a:moveTo>
                    <a:cubicBezTo>
                      <a:pt x="11" y="173"/>
                      <a:pt x="11" y="173"/>
                      <a:pt x="11" y="173"/>
                    </a:cubicBezTo>
                    <a:cubicBezTo>
                      <a:pt x="5" y="172"/>
                      <a:pt x="0" y="166"/>
                      <a:pt x="2" y="16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4"/>
                      <a:pt x="35" y="0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7" y="2"/>
                      <a:pt x="51" y="8"/>
                      <a:pt x="50" y="14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3" y="170"/>
                      <a:pt x="17" y="174"/>
                      <a:pt x="11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ṥľïḍè"/>
              <p:cNvSpPr/>
              <p:nvPr/>
            </p:nvSpPr>
            <p:spPr bwMode="auto">
              <a:xfrm>
                <a:off x="6534021" y="1758391"/>
                <a:ext cx="235586" cy="367671"/>
              </a:xfrm>
              <a:custGeom>
                <a:avLst/>
                <a:gdLst>
                  <a:gd name="T0" fmla="*/ 7 w 101"/>
                  <a:gd name="T1" fmla="*/ 154 h 158"/>
                  <a:gd name="T2" fmla="*/ 7 w 101"/>
                  <a:gd name="T3" fmla="*/ 154 h 158"/>
                  <a:gd name="T4" fmla="*/ 3 w 101"/>
                  <a:gd name="T5" fmla="*/ 139 h 158"/>
                  <a:gd name="T6" fmla="*/ 78 w 101"/>
                  <a:gd name="T7" fmla="*/ 8 h 158"/>
                  <a:gd name="T8" fmla="*/ 94 w 101"/>
                  <a:gd name="T9" fmla="*/ 3 h 158"/>
                  <a:gd name="T10" fmla="*/ 94 w 101"/>
                  <a:gd name="T11" fmla="*/ 3 h 158"/>
                  <a:gd name="T12" fmla="*/ 98 w 101"/>
                  <a:gd name="T13" fmla="*/ 19 h 158"/>
                  <a:gd name="T14" fmla="*/ 23 w 101"/>
                  <a:gd name="T15" fmla="*/ 150 h 158"/>
                  <a:gd name="T16" fmla="*/ 7 w 101"/>
                  <a:gd name="T17" fmla="*/ 15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1" h="158">
                    <a:moveTo>
                      <a:pt x="7" y="154"/>
                    </a:moveTo>
                    <a:cubicBezTo>
                      <a:pt x="7" y="154"/>
                      <a:pt x="7" y="154"/>
                      <a:pt x="7" y="154"/>
                    </a:cubicBezTo>
                    <a:cubicBezTo>
                      <a:pt x="1" y="151"/>
                      <a:pt x="0" y="144"/>
                      <a:pt x="3" y="139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2" y="2"/>
                      <a:pt x="89" y="0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100" y="7"/>
                      <a:pt x="101" y="14"/>
                      <a:pt x="98" y="1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19" y="156"/>
                      <a:pt x="12" y="158"/>
                      <a:pt x="7" y="1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iṡlîḓe"/>
              <p:cNvSpPr/>
              <p:nvPr/>
            </p:nvSpPr>
            <p:spPr bwMode="auto">
              <a:xfrm>
                <a:off x="6804106" y="2065933"/>
                <a:ext cx="331200" cy="286843"/>
              </a:xfrm>
              <a:custGeom>
                <a:avLst/>
                <a:gdLst>
                  <a:gd name="T0" fmla="*/ 4 w 142"/>
                  <a:gd name="T1" fmla="*/ 118 h 123"/>
                  <a:gd name="T2" fmla="*/ 4 w 142"/>
                  <a:gd name="T3" fmla="*/ 118 h 123"/>
                  <a:gd name="T4" fmla="*/ 6 w 142"/>
                  <a:gd name="T5" fmla="*/ 101 h 123"/>
                  <a:gd name="T6" fmla="*/ 122 w 142"/>
                  <a:gd name="T7" fmla="*/ 4 h 123"/>
                  <a:gd name="T8" fmla="*/ 138 w 142"/>
                  <a:gd name="T9" fmla="*/ 6 h 123"/>
                  <a:gd name="T10" fmla="*/ 138 w 142"/>
                  <a:gd name="T11" fmla="*/ 6 h 123"/>
                  <a:gd name="T12" fmla="*/ 136 w 142"/>
                  <a:gd name="T13" fmla="*/ 22 h 123"/>
                  <a:gd name="T14" fmla="*/ 20 w 142"/>
                  <a:gd name="T15" fmla="*/ 119 h 123"/>
                  <a:gd name="T16" fmla="*/ 4 w 142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23">
                    <a:moveTo>
                      <a:pt x="4" y="118"/>
                    </a:moveTo>
                    <a:cubicBezTo>
                      <a:pt x="4" y="118"/>
                      <a:pt x="4" y="118"/>
                      <a:pt x="4" y="118"/>
                    </a:cubicBezTo>
                    <a:cubicBezTo>
                      <a:pt x="0" y="113"/>
                      <a:pt x="1" y="106"/>
                      <a:pt x="6" y="101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7" y="0"/>
                      <a:pt x="134" y="1"/>
                      <a:pt x="138" y="6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142" y="10"/>
                      <a:pt x="141" y="18"/>
                      <a:pt x="136" y="22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6" y="123"/>
                      <a:pt x="8" y="122"/>
                      <a:pt x="4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íṥlïḍê"/>
              <p:cNvSpPr/>
              <p:nvPr/>
            </p:nvSpPr>
            <p:spPr bwMode="auto">
              <a:xfrm>
                <a:off x="4972653" y="2065933"/>
                <a:ext cx="328242" cy="286843"/>
              </a:xfrm>
              <a:custGeom>
                <a:avLst/>
                <a:gdLst>
                  <a:gd name="T0" fmla="*/ 137 w 141"/>
                  <a:gd name="T1" fmla="*/ 118 h 123"/>
                  <a:gd name="T2" fmla="*/ 137 w 141"/>
                  <a:gd name="T3" fmla="*/ 118 h 123"/>
                  <a:gd name="T4" fmla="*/ 121 w 141"/>
                  <a:gd name="T5" fmla="*/ 119 h 123"/>
                  <a:gd name="T6" fmla="*/ 5 w 141"/>
                  <a:gd name="T7" fmla="*/ 22 h 123"/>
                  <a:gd name="T8" fmla="*/ 4 w 141"/>
                  <a:gd name="T9" fmla="*/ 6 h 123"/>
                  <a:gd name="T10" fmla="*/ 4 w 141"/>
                  <a:gd name="T11" fmla="*/ 6 h 123"/>
                  <a:gd name="T12" fmla="*/ 20 w 141"/>
                  <a:gd name="T13" fmla="*/ 4 h 123"/>
                  <a:gd name="T14" fmla="*/ 136 w 141"/>
                  <a:gd name="T15" fmla="*/ 101 h 123"/>
                  <a:gd name="T16" fmla="*/ 137 w 141"/>
                  <a:gd name="T17" fmla="*/ 11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123">
                    <a:moveTo>
                      <a:pt x="137" y="118"/>
                    </a:move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3" y="122"/>
                      <a:pt x="126" y="123"/>
                      <a:pt x="121" y="119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0" y="18"/>
                      <a:pt x="0" y="10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8" y="1"/>
                      <a:pt x="15" y="0"/>
                      <a:pt x="20" y="4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41" y="106"/>
                      <a:pt x="141" y="113"/>
                      <a:pt x="137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6" name="îşľîde"/>
            <p:cNvSpPr txBox="1"/>
            <p:nvPr/>
          </p:nvSpPr>
          <p:spPr>
            <a:xfrm>
              <a:off x="5144585" y="3332445"/>
              <a:ext cx="1804590" cy="626258"/>
            </a:xfrm>
            <a:prstGeom prst="rect">
              <a:avLst/>
            </a:prstGeom>
            <a:noFill/>
          </p:spPr>
          <p:txBody>
            <a:bodyPr wrap="none" anchor="ctr" anchorCtr="0">
              <a:normAutofit/>
            </a:bodyPr>
            <a:lstStyle/>
            <a:p>
              <a:pPr algn="ctr"/>
              <a:r>
                <a:rPr lang="en-US" altLang="zh-CN" sz="2800" b="1" dirty="0"/>
                <a:t>Keyword</a:t>
              </a:r>
              <a:endParaRPr lang="zh-CN" altLang="en-US" sz="2800" b="1" dirty="0"/>
            </a:p>
          </p:txBody>
        </p:sp>
        <p:grpSp>
          <p:nvGrpSpPr>
            <p:cNvPr id="67" name="îṧľiḋe"/>
            <p:cNvGrpSpPr/>
            <p:nvPr/>
          </p:nvGrpSpPr>
          <p:grpSpPr>
            <a:xfrm>
              <a:off x="8066304" y="5108286"/>
              <a:ext cx="464344" cy="450850"/>
              <a:chOff x="8216107" y="4449763"/>
              <a:chExt cx="464344" cy="450850"/>
            </a:xfrm>
            <a:solidFill>
              <a:schemeClr val="accent4"/>
            </a:solidFill>
          </p:grpSpPr>
          <p:sp>
            <p:nvSpPr>
              <p:cNvPr id="90" name="îs1iḋé"/>
              <p:cNvSpPr/>
              <p:nvPr/>
            </p:nvSpPr>
            <p:spPr bwMode="auto">
              <a:xfrm>
                <a:off x="8448675" y="4696619"/>
                <a:ext cx="57944" cy="587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4841"/>
                      <a:pt x="0" y="10800"/>
                    </a:cubicBezTo>
                    <a:cubicBezTo>
                      <a:pt x="0" y="16758"/>
                      <a:pt x="4838" y="21599"/>
                      <a:pt x="10800" y="21599"/>
                    </a:cubicBezTo>
                    <a:cubicBezTo>
                      <a:pt x="16761" y="21599"/>
                      <a:pt x="21600" y="16758"/>
                      <a:pt x="21600" y="10800"/>
                    </a:cubicBezTo>
                    <a:cubicBezTo>
                      <a:pt x="21600" y="4841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ïšḻïḓé"/>
              <p:cNvSpPr/>
              <p:nvPr/>
            </p:nvSpPr>
            <p:spPr bwMode="auto">
              <a:xfrm>
                <a:off x="8216107" y="4449763"/>
                <a:ext cx="464344" cy="450850"/>
              </a:xfrm>
              <a:custGeom>
                <a:avLst/>
                <a:gdLst>
                  <a:gd name="T0" fmla="*/ 10473 w 20946"/>
                  <a:gd name="T1" fmla="*/ 10800 h 21600"/>
                  <a:gd name="T2" fmla="*/ 10473 w 20946"/>
                  <a:gd name="T3" fmla="*/ 10800 h 21600"/>
                  <a:gd name="T4" fmla="*/ 10473 w 20946"/>
                  <a:gd name="T5" fmla="*/ 10800 h 21600"/>
                  <a:gd name="T6" fmla="*/ 10473 w 20946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946" h="21600">
                    <a:moveTo>
                      <a:pt x="18509" y="15329"/>
                    </a:moveTo>
                    <a:lnTo>
                      <a:pt x="11782" y="15329"/>
                    </a:lnTo>
                    <a:cubicBezTo>
                      <a:pt x="10699" y="15329"/>
                      <a:pt x="9818" y="14391"/>
                      <a:pt x="9818" y="13238"/>
                    </a:cubicBezTo>
                    <a:cubicBezTo>
                      <a:pt x="9818" y="12086"/>
                      <a:pt x="10699" y="11148"/>
                      <a:pt x="11782" y="11148"/>
                    </a:cubicBezTo>
                    <a:lnTo>
                      <a:pt x="17673" y="11148"/>
                    </a:lnTo>
                    <a:cubicBezTo>
                      <a:pt x="18077" y="11142"/>
                      <a:pt x="18477" y="10934"/>
                      <a:pt x="18721" y="10588"/>
                    </a:cubicBezTo>
                    <a:cubicBezTo>
                      <a:pt x="18789" y="10491"/>
                      <a:pt x="18842" y="10381"/>
                      <a:pt x="18885" y="10267"/>
                    </a:cubicBezTo>
                    <a:cubicBezTo>
                      <a:pt x="18890" y="10251"/>
                      <a:pt x="18901" y="10239"/>
                      <a:pt x="18906" y="10224"/>
                    </a:cubicBezTo>
                    <a:cubicBezTo>
                      <a:pt x="19377" y="10880"/>
                      <a:pt x="19636" y="11686"/>
                      <a:pt x="19636" y="12541"/>
                    </a:cubicBezTo>
                    <a:cubicBezTo>
                      <a:pt x="19636" y="13613"/>
                      <a:pt x="19230" y="14607"/>
                      <a:pt x="18509" y="15329"/>
                    </a:cubicBezTo>
                    <a:moveTo>
                      <a:pt x="17673" y="17767"/>
                    </a:moveTo>
                    <a:cubicBezTo>
                      <a:pt x="17673" y="19114"/>
                      <a:pt x="16647" y="20206"/>
                      <a:pt x="15382" y="20206"/>
                    </a:cubicBezTo>
                    <a:lnTo>
                      <a:pt x="3600" y="20206"/>
                    </a:lnTo>
                    <a:cubicBezTo>
                      <a:pt x="2334" y="20206"/>
                      <a:pt x="1309" y="19114"/>
                      <a:pt x="1309" y="17767"/>
                    </a:cubicBezTo>
                    <a:lnTo>
                      <a:pt x="1309" y="6786"/>
                    </a:lnTo>
                    <a:cubicBezTo>
                      <a:pt x="1931" y="7334"/>
                      <a:pt x="2730" y="7664"/>
                      <a:pt x="3600" y="7664"/>
                    </a:cubicBezTo>
                    <a:lnTo>
                      <a:pt x="14400" y="7664"/>
                    </a:lnTo>
                    <a:lnTo>
                      <a:pt x="17018" y="7664"/>
                    </a:lnTo>
                    <a:cubicBezTo>
                      <a:pt x="17379" y="7664"/>
                      <a:pt x="17673" y="7976"/>
                      <a:pt x="17673" y="8361"/>
                    </a:cubicBezTo>
                    <a:lnTo>
                      <a:pt x="17673" y="9754"/>
                    </a:lnTo>
                    <a:lnTo>
                      <a:pt x="11782" y="9754"/>
                    </a:lnTo>
                    <a:cubicBezTo>
                      <a:pt x="9974" y="9754"/>
                      <a:pt x="8509" y="11314"/>
                      <a:pt x="8509" y="13238"/>
                    </a:cubicBezTo>
                    <a:cubicBezTo>
                      <a:pt x="8509" y="15163"/>
                      <a:pt x="9974" y="16722"/>
                      <a:pt x="11782" y="16722"/>
                    </a:cubicBezTo>
                    <a:lnTo>
                      <a:pt x="17673" y="16722"/>
                    </a:lnTo>
                    <a:cubicBezTo>
                      <a:pt x="17673" y="16722"/>
                      <a:pt x="17673" y="17767"/>
                      <a:pt x="17673" y="17767"/>
                    </a:cubicBezTo>
                    <a:close/>
                    <a:moveTo>
                      <a:pt x="16363" y="5574"/>
                    </a:moveTo>
                    <a:lnTo>
                      <a:pt x="16363" y="6270"/>
                    </a:lnTo>
                    <a:lnTo>
                      <a:pt x="14400" y="6270"/>
                    </a:lnTo>
                    <a:lnTo>
                      <a:pt x="3600" y="6270"/>
                    </a:lnTo>
                    <a:cubicBezTo>
                      <a:pt x="3246" y="6270"/>
                      <a:pt x="2916" y="6179"/>
                      <a:pt x="2617" y="6027"/>
                    </a:cubicBezTo>
                    <a:lnTo>
                      <a:pt x="2617" y="5574"/>
                    </a:lnTo>
                    <a:cubicBezTo>
                      <a:pt x="2617" y="5574"/>
                      <a:pt x="16363" y="5574"/>
                      <a:pt x="16363" y="5574"/>
                    </a:cubicBezTo>
                    <a:close/>
                    <a:moveTo>
                      <a:pt x="16363" y="4877"/>
                    </a:moveTo>
                    <a:lnTo>
                      <a:pt x="2617" y="4877"/>
                    </a:lnTo>
                    <a:lnTo>
                      <a:pt x="2617" y="4180"/>
                    </a:lnTo>
                    <a:lnTo>
                      <a:pt x="16363" y="4180"/>
                    </a:lnTo>
                    <a:cubicBezTo>
                      <a:pt x="16363" y="4180"/>
                      <a:pt x="16363" y="4877"/>
                      <a:pt x="16363" y="4877"/>
                    </a:cubicBezTo>
                    <a:close/>
                    <a:moveTo>
                      <a:pt x="16363" y="3483"/>
                    </a:moveTo>
                    <a:lnTo>
                      <a:pt x="2617" y="3483"/>
                    </a:lnTo>
                    <a:lnTo>
                      <a:pt x="2617" y="2787"/>
                    </a:lnTo>
                    <a:lnTo>
                      <a:pt x="16363" y="2787"/>
                    </a:lnTo>
                    <a:cubicBezTo>
                      <a:pt x="16363" y="2787"/>
                      <a:pt x="16363" y="3483"/>
                      <a:pt x="16363" y="3483"/>
                    </a:cubicBezTo>
                    <a:close/>
                    <a:moveTo>
                      <a:pt x="3600" y="1393"/>
                    </a:moveTo>
                    <a:lnTo>
                      <a:pt x="14400" y="1393"/>
                    </a:lnTo>
                    <a:lnTo>
                      <a:pt x="17018" y="1393"/>
                    </a:lnTo>
                    <a:cubicBezTo>
                      <a:pt x="17379" y="1393"/>
                      <a:pt x="17673" y="1705"/>
                      <a:pt x="17673" y="2090"/>
                    </a:cubicBezTo>
                    <a:lnTo>
                      <a:pt x="17673" y="3832"/>
                    </a:lnTo>
                    <a:lnTo>
                      <a:pt x="17673" y="4180"/>
                    </a:lnTo>
                    <a:lnTo>
                      <a:pt x="17673" y="6398"/>
                    </a:lnTo>
                    <a:cubicBezTo>
                      <a:pt x="17466" y="6321"/>
                      <a:pt x="17249" y="6270"/>
                      <a:pt x="17018" y="6270"/>
                    </a:cubicBezTo>
                    <a:lnTo>
                      <a:pt x="17018" y="5574"/>
                    </a:lnTo>
                    <a:lnTo>
                      <a:pt x="17018" y="4180"/>
                    </a:lnTo>
                    <a:lnTo>
                      <a:pt x="17018" y="2787"/>
                    </a:lnTo>
                    <a:cubicBezTo>
                      <a:pt x="17018" y="2401"/>
                      <a:pt x="16724" y="2090"/>
                      <a:pt x="16363" y="2090"/>
                    </a:cubicBezTo>
                    <a:lnTo>
                      <a:pt x="2617" y="2090"/>
                    </a:lnTo>
                    <a:cubicBezTo>
                      <a:pt x="2256" y="2090"/>
                      <a:pt x="1963" y="2401"/>
                      <a:pt x="1963" y="2787"/>
                    </a:cubicBezTo>
                    <a:lnTo>
                      <a:pt x="1963" y="4180"/>
                    </a:lnTo>
                    <a:lnTo>
                      <a:pt x="1963" y="5534"/>
                    </a:lnTo>
                    <a:cubicBezTo>
                      <a:pt x="1559" y="5094"/>
                      <a:pt x="1309" y="4495"/>
                      <a:pt x="1309" y="3832"/>
                    </a:cubicBezTo>
                    <a:cubicBezTo>
                      <a:pt x="1309" y="2485"/>
                      <a:pt x="2334" y="1393"/>
                      <a:pt x="3600" y="1393"/>
                    </a:cubicBezTo>
                    <a:moveTo>
                      <a:pt x="18983" y="8361"/>
                    </a:moveTo>
                    <a:lnTo>
                      <a:pt x="18982" y="8361"/>
                    </a:lnTo>
                    <a:lnTo>
                      <a:pt x="18982" y="4180"/>
                    </a:lnTo>
                    <a:lnTo>
                      <a:pt x="18982" y="3832"/>
                    </a:lnTo>
                    <a:lnTo>
                      <a:pt x="18982" y="2090"/>
                    </a:lnTo>
                    <a:cubicBezTo>
                      <a:pt x="18982" y="935"/>
                      <a:pt x="18102" y="0"/>
                      <a:pt x="17018" y="0"/>
                    </a:cubicBezTo>
                    <a:lnTo>
                      <a:pt x="14400" y="0"/>
                    </a:lnTo>
                    <a:lnTo>
                      <a:pt x="3600" y="0"/>
                    </a:lnTo>
                    <a:cubicBezTo>
                      <a:pt x="1614" y="0"/>
                      <a:pt x="0" y="1719"/>
                      <a:pt x="0" y="3832"/>
                    </a:cubicBezTo>
                    <a:lnTo>
                      <a:pt x="0" y="17767"/>
                    </a:lnTo>
                    <a:cubicBezTo>
                      <a:pt x="0" y="19880"/>
                      <a:pt x="1614" y="21600"/>
                      <a:pt x="3600" y="21600"/>
                    </a:cubicBezTo>
                    <a:lnTo>
                      <a:pt x="15382" y="21600"/>
                    </a:lnTo>
                    <a:cubicBezTo>
                      <a:pt x="17366" y="21600"/>
                      <a:pt x="18982" y="19880"/>
                      <a:pt x="18982" y="17767"/>
                    </a:cubicBezTo>
                    <a:lnTo>
                      <a:pt x="18982" y="16722"/>
                    </a:lnTo>
                    <a:lnTo>
                      <a:pt x="18983" y="16722"/>
                    </a:lnTo>
                    <a:cubicBezTo>
                      <a:pt x="21600" y="14631"/>
                      <a:pt x="21600" y="10452"/>
                      <a:pt x="18983" y="83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8" name="íṧlíḋê"/>
            <p:cNvGrpSpPr/>
            <p:nvPr/>
          </p:nvGrpSpPr>
          <p:grpSpPr>
            <a:xfrm>
              <a:off x="3689817" y="5108286"/>
              <a:ext cx="319088" cy="465138"/>
              <a:chOff x="5441157" y="4440238"/>
              <a:chExt cx="319088" cy="465138"/>
            </a:xfrm>
            <a:solidFill>
              <a:schemeClr val="accent5"/>
            </a:solidFill>
          </p:grpSpPr>
          <p:sp>
            <p:nvSpPr>
              <p:cNvPr id="87" name="ïṣļîḍe"/>
              <p:cNvSpPr/>
              <p:nvPr/>
            </p:nvSpPr>
            <p:spPr bwMode="auto">
              <a:xfrm>
                <a:off x="5441157" y="4440238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ïsļïḋê"/>
              <p:cNvSpPr/>
              <p:nvPr/>
            </p:nvSpPr>
            <p:spPr bwMode="auto">
              <a:xfrm>
                <a:off x="5571332" y="4483894"/>
                <a:ext cx="58738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ïšḷíḓe"/>
              <p:cNvSpPr/>
              <p:nvPr/>
            </p:nvSpPr>
            <p:spPr bwMode="auto">
              <a:xfrm>
                <a:off x="5586413" y="4847432"/>
                <a:ext cx="28575" cy="142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9" name="ïṧ1íďé"/>
            <p:cNvGrpSpPr/>
            <p:nvPr/>
          </p:nvGrpSpPr>
          <p:grpSpPr>
            <a:xfrm>
              <a:off x="8007567" y="1930234"/>
              <a:ext cx="465138" cy="435769"/>
              <a:chOff x="5368132" y="3540125"/>
              <a:chExt cx="465138" cy="435769"/>
            </a:xfrm>
            <a:solidFill>
              <a:schemeClr val="accent3"/>
            </a:solidFill>
          </p:grpSpPr>
          <p:sp>
            <p:nvSpPr>
              <p:cNvPr id="85" name="îṧľidè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S1îḓê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0" name="îśľídê"/>
            <p:cNvGrpSpPr/>
            <p:nvPr/>
          </p:nvGrpSpPr>
          <p:grpSpPr>
            <a:xfrm>
              <a:off x="3647155" y="1860757"/>
              <a:ext cx="319088" cy="465138"/>
              <a:chOff x="3582988" y="3510757"/>
              <a:chExt cx="319088" cy="465138"/>
            </a:xfrm>
            <a:solidFill>
              <a:schemeClr val="accent2"/>
            </a:solidFill>
          </p:grpSpPr>
          <p:sp>
            <p:nvSpPr>
              <p:cNvPr id="83" name="íṥḷîďê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šļiḓê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lc="http://schemas.openxmlformats.org/drawingml/2006/lockedCanvas" xmlns:p14="http://schemas.microsoft.com/office/powerpoint/2010/main" xmlns:a14="http://schemas.microsoft.com/office/drawing/2010/main" xmlns:a16="http://schemas.microsoft.com/office/drawing/2014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1" name="îSḷîḓè"/>
            <p:cNvGrpSpPr/>
            <p:nvPr/>
          </p:nvGrpSpPr>
          <p:grpSpPr>
            <a:xfrm>
              <a:off x="8935756" y="2491389"/>
              <a:ext cx="2108063" cy="944997"/>
              <a:chOff x="8638517" y="1666958"/>
              <a:chExt cx="2108063" cy="944997"/>
            </a:xfrm>
          </p:grpSpPr>
          <p:sp>
            <p:nvSpPr>
              <p:cNvPr id="81" name="îšḻíḍ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638517" y="2054556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82" name="ïṥlïḍ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638517" y="1666958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72" name="í$ľîďê"/>
            <p:cNvGrpSpPr/>
            <p:nvPr/>
          </p:nvGrpSpPr>
          <p:grpSpPr>
            <a:xfrm>
              <a:off x="8935756" y="4031540"/>
              <a:ext cx="2108063" cy="944997"/>
              <a:chOff x="8638517" y="4878509"/>
              <a:chExt cx="2108063" cy="944997"/>
            </a:xfrm>
          </p:grpSpPr>
          <p:sp>
            <p:nvSpPr>
              <p:cNvPr id="79" name="iṧļíḍ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638517" y="5266107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80" name="i$ľïḍ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638517" y="4878509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73" name="ïśļîḍe"/>
            <p:cNvGrpSpPr/>
            <p:nvPr/>
          </p:nvGrpSpPr>
          <p:grpSpPr>
            <a:xfrm>
              <a:off x="1148181" y="4031540"/>
              <a:ext cx="2108063" cy="944997"/>
              <a:chOff x="1155280" y="4878509"/>
              <a:chExt cx="2108063" cy="944997"/>
            </a:xfrm>
          </p:grpSpPr>
          <p:sp>
            <p:nvSpPr>
              <p:cNvPr id="77" name="isḻiḋ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55280" y="5266107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78" name="íṩ1íḓ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55280" y="4878509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74" name="ïślidé"/>
            <p:cNvGrpSpPr/>
            <p:nvPr/>
          </p:nvGrpSpPr>
          <p:grpSpPr>
            <a:xfrm>
              <a:off x="1148181" y="2491389"/>
              <a:ext cx="2108063" cy="944997"/>
              <a:chOff x="1155280" y="1626425"/>
              <a:chExt cx="2108063" cy="944997"/>
            </a:xfrm>
          </p:grpSpPr>
          <p:sp>
            <p:nvSpPr>
              <p:cNvPr id="75" name="íşḷïď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155280" y="2014023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76" name="îṥ1ï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155280" y="1626425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880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5" name="6ae85dfe-0a1e-46cb-b5a9-c24e9f3f567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061714" y="1539000"/>
            <a:ext cx="8068573" cy="4165584"/>
            <a:chOff x="2061714" y="1539000"/>
            <a:chExt cx="8068573" cy="4165584"/>
          </a:xfrm>
        </p:grpSpPr>
        <p:grpSp>
          <p:nvGrpSpPr>
            <p:cNvPr id="6" name="ïŝḻîḓe"/>
            <p:cNvGrpSpPr/>
            <p:nvPr/>
          </p:nvGrpSpPr>
          <p:grpSpPr>
            <a:xfrm>
              <a:off x="5362575" y="1833517"/>
              <a:ext cx="1466851" cy="2867000"/>
              <a:chOff x="5362575" y="1589918"/>
              <a:chExt cx="1466851" cy="2867000"/>
            </a:xfrm>
          </p:grpSpPr>
          <p:sp>
            <p:nvSpPr>
              <p:cNvPr id="33" name="îSlíḑê"/>
              <p:cNvSpPr/>
              <p:nvPr/>
            </p:nvSpPr>
            <p:spPr>
              <a:xfrm>
                <a:off x="5362575" y="2821960"/>
                <a:ext cx="1466851" cy="1634958"/>
              </a:xfrm>
              <a:prstGeom prst="flowChartMagneticDisk">
                <a:avLst/>
              </a:prstGeom>
              <a:solidFill>
                <a:schemeClr val="accent6"/>
              </a:solidFill>
              <a:ln w="76200">
                <a:solidFill>
                  <a:schemeClr val="bg1"/>
                </a:solidFill>
              </a:ln>
              <a:effectLst>
                <a:outerShdw dist="38100" dir="5400000" algn="t" rotWithShape="0">
                  <a:prstClr val="black">
                    <a:alpha val="1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ïṣḻiḋé"/>
              <p:cNvSpPr/>
              <p:nvPr/>
            </p:nvSpPr>
            <p:spPr>
              <a:xfrm>
                <a:off x="5362575" y="2411279"/>
                <a:ext cx="1466851" cy="607040"/>
              </a:xfrm>
              <a:prstGeom prst="flowChartMagneticDisk">
                <a:avLst/>
              </a:prstGeom>
              <a:solidFill>
                <a:schemeClr val="accent4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ŝḷíḍé"/>
              <p:cNvSpPr/>
              <p:nvPr/>
            </p:nvSpPr>
            <p:spPr>
              <a:xfrm>
                <a:off x="5362575" y="2000599"/>
                <a:ext cx="1466851" cy="607040"/>
              </a:xfrm>
              <a:prstGeom prst="flowChartMagneticDisk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ṣļíďè"/>
              <p:cNvSpPr/>
              <p:nvPr/>
            </p:nvSpPr>
            <p:spPr>
              <a:xfrm>
                <a:off x="5362575" y="1589918"/>
                <a:ext cx="1466851" cy="607040"/>
              </a:xfrm>
              <a:prstGeom prst="flowChartMagneticDisk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şḻiḋê"/>
            <p:cNvGrpSpPr/>
            <p:nvPr/>
          </p:nvGrpSpPr>
          <p:grpSpPr>
            <a:xfrm>
              <a:off x="9061227" y="1539000"/>
              <a:ext cx="1069060" cy="1069060"/>
              <a:chOff x="9061227" y="1423416"/>
              <a:chExt cx="1069060" cy="1069060"/>
            </a:xfrm>
          </p:grpSpPr>
          <p:sp>
            <p:nvSpPr>
              <p:cNvPr id="31" name="îŝľiďé"/>
              <p:cNvSpPr/>
              <p:nvPr/>
            </p:nvSpPr>
            <p:spPr>
              <a:xfrm>
                <a:off x="9061227" y="1423416"/>
                <a:ext cx="1069060" cy="1069060"/>
              </a:xfrm>
              <a:prstGeom prst="ellipse">
                <a:avLst/>
              </a:pr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ŝḻiḓé"/>
              <p:cNvSpPr/>
              <p:nvPr/>
            </p:nvSpPr>
            <p:spPr bwMode="auto">
              <a:xfrm>
                <a:off x="9379952" y="1742541"/>
                <a:ext cx="431610" cy="430809"/>
              </a:xfrm>
              <a:custGeom>
                <a:avLst/>
                <a:gdLst>
                  <a:gd name="T0" fmla="*/ 164 w 204"/>
                  <a:gd name="T1" fmla="*/ 0 h 204"/>
                  <a:gd name="T2" fmla="*/ 39 w 204"/>
                  <a:gd name="T3" fmla="*/ 0 h 204"/>
                  <a:gd name="T4" fmla="*/ 0 w 204"/>
                  <a:gd name="T5" fmla="*/ 39 h 204"/>
                  <a:gd name="T6" fmla="*/ 0 w 204"/>
                  <a:gd name="T7" fmla="*/ 81 h 204"/>
                  <a:gd name="T8" fmla="*/ 0 w 204"/>
                  <a:gd name="T9" fmla="*/ 164 h 204"/>
                  <a:gd name="T10" fmla="*/ 39 w 204"/>
                  <a:gd name="T11" fmla="*/ 204 h 204"/>
                  <a:gd name="T12" fmla="*/ 164 w 204"/>
                  <a:gd name="T13" fmla="*/ 204 h 204"/>
                  <a:gd name="T14" fmla="*/ 204 w 204"/>
                  <a:gd name="T15" fmla="*/ 164 h 204"/>
                  <a:gd name="T16" fmla="*/ 204 w 204"/>
                  <a:gd name="T17" fmla="*/ 81 h 204"/>
                  <a:gd name="T18" fmla="*/ 204 w 204"/>
                  <a:gd name="T19" fmla="*/ 39 h 204"/>
                  <a:gd name="T20" fmla="*/ 164 w 204"/>
                  <a:gd name="T21" fmla="*/ 0 h 204"/>
                  <a:gd name="T22" fmla="*/ 176 w 204"/>
                  <a:gd name="T23" fmla="*/ 23 h 204"/>
                  <a:gd name="T24" fmla="*/ 180 w 204"/>
                  <a:gd name="T25" fmla="*/ 23 h 204"/>
                  <a:gd name="T26" fmla="*/ 180 w 204"/>
                  <a:gd name="T27" fmla="*/ 28 h 204"/>
                  <a:gd name="T28" fmla="*/ 180 w 204"/>
                  <a:gd name="T29" fmla="*/ 58 h 204"/>
                  <a:gd name="T30" fmla="*/ 146 w 204"/>
                  <a:gd name="T31" fmla="*/ 58 h 204"/>
                  <a:gd name="T32" fmla="*/ 146 w 204"/>
                  <a:gd name="T33" fmla="*/ 24 h 204"/>
                  <a:gd name="T34" fmla="*/ 176 w 204"/>
                  <a:gd name="T35" fmla="*/ 23 h 204"/>
                  <a:gd name="T36" fmla="*/ 73 w 204"/>
                  <a:gd name="T37" fmla="*/ 81 h 204"/>
                  <a:gd name="T38" fmla="*/ 102 w 204"/>
                  <a:gd name="T39" fmla="*/ 66 h 204"/>
                  <a:gd name="T40" fmla="*/ 131 w 204"/>
                  <a:gd name="T41" fmla="*/ 81 h 204"/>
                  <a:gd name="T42" fmla="*/ 138 w 204"/>
                  <a:gd name="T43" fmla="*/ 102 h 204"/>
                  <a:gd name="T44" fmla="*/ 102 w 204"/>
                  <a:gd name="T45" fmla="*/ 138 h 204"/>
                  <a:gd name="T46" fmla="*/ 66 w 204"/>
                  <a:gd name="T47" fmla="*/ 102 h 204"/>
                  <a:gd name="T48" fmla="*/ 73 w 204"/>
                  <a:gd name="T49" fmla="*/ 81 h 204"/>
                  <a:gd name="T50" fmla="*/ 184 w 204"/>
                  <a:gd name="T51" fmla="*/ 164 h 204"/>
                  <a:gd name="T52" fmla="*/ 164 w 204"/>
                  <a:gd name="T53" fmla="*/ 184 h 204"/>
                  <a:gd name="T54" fmla="*/ 39 w 204"/>
                  <a:gd name="T55" fmla="*/ 184 h 204"/>
                  <a:gd name="T56" fmla="*/ 20 w 204"/>
                  <a:gd name="T57" fmla="*/ 164 h 204"/>
                  <a:gd name="T58" fmla="*/ 20 w 204"/>
                  <a:gd name="T59" fmla="*/ 81 h 204"/>
                  <a:gd name="T60" fmla="*/ 50 w 204"/>
                  <a:gd name="T61" fmla="*/ 81 h 204"/>
                  <a:gd name="T62" fmla="*/ 46 w 204"/>
                  <a:gd name="T63" fmla="*/ 102 h 204"/>
                  <a:gd name="T64" fmla="*/ 102 w 204"/>
                  <a:gd name="T65" fmla="*/ 158 h 204"/>
                  <a:gd name="T66" fmla="*/ 157 w 204"/>
                  <a:gd name="T67" fmla="*/ 102 h 204"/>
                  <a:gd name="T68" fmla="*/ 153 w 204"/>
                  <a:gd name="T69" fmla="*/ 81 h 204"/>
                  <a:gd name="T70" fmla="*/ 184 w 204"/>
                  <a:gd name="T71" fmla="*/ 81 h 204"/>
                  <a:gd name="T72" fmla="*/ 184 w 204"/>
                  <a:gd name="T73" fmla="*/ 16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" h="204">
                    <a:moveTo>
                      <a:pt x="164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0" y="186"/>
                      <a:pt x="17" y="204"/>
                      <a:pt x="39" y="204"/>
                    </a:cubicBezTo>
                    <a:cubicBezTo>
                      <a:pt x="164" y="204"/>
                      <a:pt x="164" y="204"/>
                      <a:pt x="164" y="204"/>
                    </a:cubicBezTo>
                    <a:cubicBezTo>
                      <a:pt x="186" y="204"/>
                      <a:pt x="204" y="186"/>
                      <a:pt x="204" y="164"/>
                    </a:cubicBezTo>
                    <a:cubicBezTo>
                      <a:pt x="204" y="81"/>
                      <a:pt x="204" y="81"/>
                      <a:pt x="204" y="81"/>
                    </a:cubicBezTo>
                    <a:cubicBezTo>
                      <a:pt x="204" y="39"/>
                      <a:pt x="204" y="39"/>
                      <a:pt x="204" y="39"/>
                    </a:cubicBezTo>
                    <a:cubicBezTo>
                      <a:pt x="204" y="18"/>
                      <a:pt x="186" y="0"/>
                      <a:pt x="164" y="0"/>
                    </a:cubicBezTo>
                    <a:close/>
                    <a:moveTo>
                      <a:pt x="176" y="23"/>
                    </a:moveTo>
                    <a:cubicBezTo>
                      <a:pt x="180" y="23"/>
                      <a:pt x="180" y="23"/>
                      <a:pt x="180" y="23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80" y="58"/>
                      <a:pt x="180" y="58"/>
                      <a:pt x="180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24"/>
                      <a:pt x="146" y="24"/>
                      <a:pt x="146" y="24"/>
                    </a:cubicBezTo>
                    <a:lnTo>
                      <a:pt x="176" y="23"/>
                    </a:lnTo>
                    <a:close/>
                    <a:moveTo>
                      <a:pt x="73" y="81"/>
                    </a:moveTo>
                    <a:cubicBezTo>
                      <a:pt x="79" y="72"/>
                      <a:pt x="90" y="66"/>
                      <a:pt x="102" y="66"/>
                    </a:cubicBezTo>
                    <a:cubicBezTo>
                      <a:pt x="114" y="66"/>
                      <a:pt x="124" y="72"/>
                      <a:pt x="131" y="81"/>
                    </a:cubicBezTo>
                    <a:cubicBezTo>
                      <a:pt x="135" y="87"/>
                      <a:pt x="138" y="94"/>
                      <a:pt x="138" y="102"/>
                    </a:cubicBezTo>
                    <a:cubicBezTo>
                      <a:pt x="138" y="122"/>
                      <a:pt x="121" y="138"/>
                      <a:pt x="102" y="138"/>
                    </a:cubicBezTo>
                    <a:cubicBezTo>
                      <a:pt x="82" y="138"/>
                      <a:pt x="66" y="122"/>
                      <a:pt x="66" y="102"/>
                    </a:cubicBezTo>
                    <a:cubicBezTo>
                      <a:pt x="66" y="94"/>
                      <a:pt x="68" y="87"/>
                      <a:pt x="73" y="81"/>
                    </a:cubicBezTo>
                    <a:close/>
                    <a:moveTo>
                      <a:pt x="184" y="164"/>
                    </a:moveTo>
                    <a:cubicBezTo>
                      <a:pt x="184" y="175"/>
                      <a:pt x="175" y="184"/>
                      <a:pt x="164" y="184"/>
                    </a:cubicBezTo>
                    <a:cubicBezTo>
                      <a:pt x="39" y="184"/>
                      <a:pt x="39" y="184"/>
                      <a:pt x="39" y="184"/>
                    </a:cubicBezTo>
                    <a:cubicBezTo>
                      <a:pt x="28" y="184"/>
                      <a:pt x="20" y="175"/>
                      <a:pt x="20" y="164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7" y="87"/>
                      <a:pt x="46" y="95"/>
                      <a:pt x="46" y="102"/>
                    </a:cubicBezTo>
                    <a:cubicBezTo>
                      <a:pt x="46" y="133"/>
                      <a:pt x="71" y="158"/>
                      <a:pt x="102" y="158"/>
                    </a:cubicBezTo>
                    <a:cubicBezTo>
                      <a:pt x="132" y="158"/>
                      <a:pt x="157" y="133"/>
                      <a:pt x="157" y="102"/>
                    </a:cubicBezTo>
                    <a:cubicBezTo>
                      <a:pt x="157" y="95"/>
                      <a:pt x="156" y="87"/>
                      <a:pt x="153" y="81"/>
                    </a:cubicBezTo>
                    <a:cubicBezTo>
                      <a:pt x="184" y="81"/>
                      <a:pt x="184" y="81"/>
                      <a:pt x="184" y="81"/>
                    </a:cubicBezTo>
                    <a:lnTo>
                      <a:pt x="184" y="1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išļiḍê"/>
            <p:cNvGrpSpPr/>
            <p:nvPr/>
          </p:nvGrpSpPr>
          <p:grpSpPr>
            <a:xfrm>
              <a:off x="2061714" y="1539000"/>
              <a:ext cx="1069060" cy="1069060"/>
              <a:chOff x="2061714" y="1423416"/>
              <a:chExt cx="1069060" cy="1069060"/>
            </a:xfrm>
          </p:grpSpPr>
          <p:sp>
            <p:nvSpPr>
              <p:cNvPr id="29" name="íṡlïḑé"/>
              <p:cNvSpPr/>
              <p:nvPr/>
            </p:nvSpPr>
            <p:spPr>
              <a:xfrm>
                <a:off x="2061714" y="1423416"/>
                <a:ext cx="1069060" cy="1069060"/>
              </a:xfrm>
              <a:prstGeom prst="ellipse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$1iḍe"/>
              <p:cNvSpPr/>
              <p:nvPr/>
            </p:nvSpPr>
            <p:spPr bwMode="auto">
              <a:xfrm>
                <a:off x="2388801" y="1778873"/>
                <a:ext cx="435746" cy="358146"/>
              </a:xfrm>
              <a:custGeom>
                <a:avLst/>
                <a:gdLst>
                  <a:gd name="T0" fmla="*/ 285 w 293"/>
                  <a:gd name="T1" fmla="*/ 32 h 238"/>
                  <a:gd name="T2" fmla="*/ 259 w 293"/>
                  <a:gd name="T3" fmla="*/ 38 h 238"/>
                  <a:gd name="T4" fmla="*/ 275 w 293"/>
                  <a:gd name="T5" fmla="*/ 24 h 238"/>
                  <a:gd name="T6" fmla="*/ 285 w 293"/>
                  <a:gd name="T7" fmla="*/ 4 h 238"/>
                  <a:gd name="T8" fmla="*/ 257 w 293"/>
                  <a:gd name="T9" fmla="*/ 16 h 238"/>
                  <a:gd name="T10" fmla="*/ 237 w 293"/>
                  <a:gd name="T11" fmla="*/ 11 h 238"/>
                  <a:gd name="T12" fmla="*/ 216 w 293"/>
                  <a:gd name="T13" fmla="*/ 1 h 238"/>
                  <a:gd name="T14" fmla="*/ 203 w 293"/>
                  <a:gd name="T15" fmla="*/ 0 h 238"/>
                  <a:gd name="T16" fmla="*/ 179 w 293"/>
                  <a:gd name="T17" fmla="*/ 5 h 238"/>
                  <a:gd name="T18" fmla="*/ 154 w 293"/>
                  <a:gd name="T19" fmla="*/ 27 h 238"/>
                  <a:gd name="T20" fmla="*/ 143 w 293"/>
                  <a:gd name="T21" fmla="*/ 54 h 238"/>
                  <a:gd name="T22" fmla="*/ 143 w 293"/>
                  <a:gd name="T23" fmla="*/ 67 h 238"/>
                  <a:gd name="T24" fmla="*/ 126 w 293"/>
                  <a:gd name="T25" fmla="*/ 72 h 238"/>
                  <a:gd name="T26" fmla="*/ 75 w 293"/>
                  <a:gd name="T27" fmla="*/ 55 h 238"/>
                  <a:gd name="T28" fmla="*/ 33 w 293"/>
                  <a:gd name="T29" fmla="*/ 24 h 238"/>
                  <a:gd name="T30" fmla="*/ 17 w 293"/>
                  <a:gd name="T31" fmla="*/ 17 h 238"/>
                  <a:gd name="T32" fmla="*/ 12 w 293"/>
                  <a:gd name="T33" fmla="*/ 41 h 238"/>
                  <a:gd name="T34" fmla="*/ 14 w 293"/>
                  <a:gd name="T35" fmla="*/ 57 h 238"/>
                  <a:gd name="T36" fmla="*/ 23 w 293"/>
                  <a:gd name="T37" fmla="*/ 76 h 238"/>
                  <a:gd name="T38" fmla="*/ 39 w 293"/>
                  <a:gd name="T39" fmla="*/ 91 h 238"/>
                  <a:gd name="T40" fmla="*/ 25 w 293"/>
                  <a:gd name="T41" fmla="*/ 89 h 238"/>
                  <a:gd name="T42" fmla="*/ 12 w 293"/>
                  <a:gd name="T43" fmla="*/ 84 h 238"/>
                  <a:gd name="T44" fmla="*/ 13 w 293"/>
                  <a:gd name="T45" fmla="*/ 95 h 238"/>
                  <a:gd name="T46" fmla="*/ 25 w 293"/>
                  <a:gd name="T47" fmla="*/ 123 h 238"/>
                  <a:gd name="T48" fmla="*/ 50 w 293"/>
                  <a:gd name="T49" fmla="*/ 140 h 238"/>
                  <a:gd name="T50" fmla="*/ 52 w 293"/>
                  <a:gd name="T51" fmla="*/ 145 h 238"/>
                  <a:gd name="T52" fmla="*/ 33 w 293"/>
                  <a:gd name="T53" fmla="*/ 145 h 238"/>
                  <a:gd name="T54" fmla="*/ 41 w 293"/>
                  <a:gd name="T55" fmla="*/ 161 h 238"/>
                  <a:gd name="T56" fmla="*/ 62 w 293"/>
                  <a:gd name="T57" fmla="*/ 179 h 238"/>
                  <a:gd name="T58" fmla="*/ 89 w 293"/>
                  <a:gd name="T59" fmla="*/ 186 h 238"/>
                  <a:gd name="T60" fmla="*/ 73 w 293"/>
                  <a:gd name="T61" fmla="*/ 197 h 238"/>
                  <a:gd name="T62" fmla="*/ 45 w 293"/>
                  <a:gd name="T63" fmla="*/ 208 h 238"/>
                  <a:gd name="T64" fmla="*/ 14 w 293"/>
                  <a:gd name="T65" fmla="*/ 212 h 238"/>
                  <a:gd name="T66" fmla="*/ 0 w 293"/>
                  <a:gd name="T67" fmla="*/ 211 h 238"/>
                  <a:gd name="T68" fmla="*/ 32 w 293"/>
                  <a:gd name="T69" fmla="*/ 227 h 238"/>
                  <a:gd name="T70" fmla="*/ 68 w 293"/>
                  <a:gd name="T71" fmla="*/ 237 h 238"/>
                  <a:gd name="T72" fmla="*/ 93 w 293"/>
                  <a:gd name="T73" fmla="*/ 238 h 238"/>
                  <a:gd name="T74" fmla="*/ 149 w 293"/>
                  <a:gd name="T75" fmla="*/ 229 h 238"/>
                  <a:gd name="T76" fmla="*/ 195 w 293"/>
                  <a:gd name="T77" fmla="*/ 205 h 238"/>
                  <a:gd name="T78" fmla="*/ 229 w 293"/>
                  <a:gd name="T79" fmla="*/ 169 h 238"/>
                  <a:gd name="T80" fmla="*/ 252 w 293"/>
                  <a:gd name="T81" fmla="*/ 127 h 238"/>
                  <a:gd name="T82" fmla="*/ 262 w 293"/>
                  <a:gd name="T83" fmla="*/ 82 h 238"/>
                  <a:gd name="T84" fmla="*/ 263 w 293"/>
                  <a:gd name="T85" fmla="*/ 59 h 238"/>
                  <a:gd name="T86" fmla="*/ 280 w 293"/>
                  <a:gd name="T87" fmla="*/ 45 h 238"/>
                  <a:gd name="T88" fmla="*/ 293 w 293"/>
                  <a:gd name="T89" fmla="*/ 2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3" h="238">
                    <a:moveTo>
                      <a:pt x="293" y="28"/>
                    </a:moveTo>
                    <a:lnTo>
                      <a:pt x="293" y="28"/>
                    </a:lnTo>
                    <a:lnTo>
                      <a:pt x="285" y="32"/>
                    </a:lnTo>
                    <a:lnTo>
                      <a:pt x="277" y="34"/>
                    </a:lnTo>
                    <a:lnTo>
                      <a:pt x="267" y="36"/>
                    </a:lnTo>
                    <a:lnTo>
                      <a:pt x="259" y="38"/>
                    </a:lnTo>
                    <a:lnTo>
                      <a:pt x="259" y="38"/>
                    </a:lnTo>
                    <a:lnTo>
                      <a:pt x="267" y="31"/>
                    </a:lnTo>
                    <a:lnTo>
                      <a:pt x="275" y="24"/>
                    </a:lnTo>
                    <a:lnTo>
                      <a:pt x="281" y="14"/>
                    </a:lnTo>
                    <a:lnTo>
                      <a:pt x="285" y="4"/>
                    </a:lnTo>
                    <a:lnTo>
                      <a:pt x="285" y="4"/>
                    </a:lnTo>
                    <a:lnTo>
                      <a:pt x="277" y="9"/>
                    </a:lnTo>
                    <a:lnTo>
                      <a:pt x="266" y="13"/>
                    </a:lnTo>
                    <a:lnTo>
                      <a:pt x="257" y="16"/>
                    </a:lnTo>
                    <a:lnTo>
                      <a:pt x="247" y="18"/>
                    </a:lnTo>
                    <a:lnTo>
                      <a:pt x="247" y="18"/>
                    </a:lnTo>
                    <a:lnTo>
                      <a:pt x="237" y="11"/>
                    </a:lnTo>
                    <a:lnTo>
                      <a:pt x="227" y="5"/>
                    </a:lnTo>
                    <a:lnTo>
                      <a:pt x="222" y="3"/>
                    </a:lnTo>
                    <a:lnTo>
                      <a:pt x="216" y="1"/>
                    </a:lnTo>
                    <a:lnTo>
                      <a:pt x="209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97" y="0"/>
                    </a:lnTo>
                    <a:lnTo>
                      <a:pt x="191" y="1"/>
                    </a:lnTo>
                    <a:lnTo>
                      <a:pt x="179" y="5"/>
                    </a:lnTo>
                    <a:lnTo>
                      <a:pt x="169" y="10"/>
                    </a:lnTo>
                    <a:lnTo>
                      <a:pt x="161" y="17"/>
                    </a:lnTo>
                    <a:lnTo>
                      <a:pt x="154" y="27"/>
                    </a:lnTo>
                    <a:lnTo>
                      <a:pt x="147" y="37"/>
                    </a:lnTo>
                    <a:lnTo>
                      <a:pt x="144" y="48"/>
                    </a:lnTo>
                    <a:lnTo>
                      <a:pt x="143" y="54"/>
                    </a:lnTo>
                    <a:lnTo>
                      <a:pt x="143" y="60"/>
                    </a:lnTo>
                    <a:lnTo>
                      <a:pt x="143" y="60"/>
                    </a:lnTo>
                    <a:lnTo>
                      <a:pt x="143" y="67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26" y="72"/>
                    </a:lnTo>
                    <a:lnTo>
                      <a:pt x="108" y="68"/>
                    </a:lnTo>
                    <a:lnTo>
                      <a:pt x="92" y="63"/>
                    </a:lnTo>
                    <a:lnTo>
                      <a:pt x="75" y="55"/>
                    </a:lnTo>
                    <a:lnTo>
                      <a:pt x="59" y="46"/>
                    </a:lnTo>
                    <a:lnTo>
                      <a:pt x="45" y="36"/>
                    </a:lnTo>
                    <a:lnTo>
                      <a:pt x="33" y="24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7" y="17"/>
                    </a:lnTo>
                    <a:lnTo>
                      <a:pt x="15" y="26"/>
                    </a:lnTo>
                    <a:lnTo>
                      <a:pt x="13" y="33"/>
                    </a:lnTo>
                    <a:lnTo>
                      <a:pt x="12" y="41"/>
                    </a:lnTo>
                    <a:lnTo>
                      <a:pt x="12" y="41"/>
                    </a:lnTo>
                    <a:lnTo>
                      <a:pt x="13" y="48"/>
                    </a:lnTo>
                    <a:lnTo>
                      <a:pt x="14" y="57"/>
                    </a:lnTo>
                    <a:lnTo>
                      <a:pt x="17" y="63"/>
                    </a:lnTo>
                    <a:lnTo>
                      <a:pt x="20" y="70"/>
                    </a:lnTo>
                    <a:lnTo>
                      <a:pt x="23" y="76"/>
                    </a:lnTo>
                    <a:lnTo>
                      <a:pt x="28" y="81"/>
                    </a:lnTo>
                    <a:lnTo>
                      <a:pt x="34" y="87"/>
                    </a:lnTo>
                    <a:lnTo>
                      <a:pt x="39" y="91"/>
                    </a:lnTo>
                    <a:lnTo>
                      <a:pt x="39" y="91"/>
                    </a:lnTo>
                    <a:lnTo>
                      <a:pt x="32" y="91"/>
                    </a:lnTo>
                    <a:lnTo>
                      <a:pt x="25" y="89"/>
                    </a:lnTo>
                    <a:lnTo>
                      <a:pt x="18" y="87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2" y="85"/>
                    </a:lnTo>
                    <a:lnTo>
                      <a:pt x="12" y="85"/>
                    </a:lnTo>
                    <a:lnTo>
                      <a:pt x="13" y="95"/>
                    </a:lnTo>
                    <a:lnTo>
                      <a:pt x="16" y="105"/>
                    </a:lnTo>
                    <a:lnTo>
                      <a:pt x="20" y="115"/>
                    </a:lnTo>
                    <a:lnTo>
                      <a:pt x="25" y="123"/>
                    </a:lnTo>
                    <a:lnTo>
                      <a:pt x="33" y="130"/>
                    </a:lnTo>
                    <a:lnTo>
                      <a:pt x="41" y="136"/>
                    </a:lnTo>
                    <a:lnTo>
                      <a:pt x="50" y="140"/>
                    </a:lnTo>
                    <a:lnTo>
                      <a:pt x="60" y="143"/>
                    </a:lnTo>
                    <a:lnTo>
                      <a:pt x="60" y="143"/>
                    </a:lnTo>
                    <a:lnTo>
                      <a:pt x="52" y="145"/>
                    </a:lnTo>
                    <a:lnTo>
                      <a:pt x="44" y="146"/>
                    </a:lnTo>
                    <a:lnTo>
                      <a:pt x="44" y="146"/>
                    </a:lnTo>
                    <a:lnTo>
                      <a:pt x="33" y="145"/>
                    </a:lnTo>
                    <a:lnTo>
                      <a:pt x="33" y="145"/>
                    </a:lnTo>
                    <a:lnTo>
                      <a:pt x="37" y="153"/>
                    </a:lnTo>
                    <a:lnTo>
                      <a:pt x="41" y="161"/>
                    </a:lnTo>
                    <a:lnTo>
                      <a:pt x="47" y="168"/>
                    </a:lnTo>
                    <a:lnTo>
                      <a:pt x="54" y="175"/>
                    </a:lnTo>
                    <a:lnTo>
                      <a:pt x="62" y="179"/>
                    </a:lnTo>
                    <a:lnTo>
                      <a:pt x="71" y="183"/>
                    </a:lnTo>
                    <a:lnTo>
                      <a:pt x="79" y="185"/>
                    </a:lnTo>
                    <a:lnTo>
                      <a:pt x="89" y="186"/>
                    </a:lnTo>
                    <a:lnTo>
                      <a:pt x="89" y="186"/>
                    </a:lnTo>
                    <a:lnTo>
                      <a:pt x="81" y="192"/>
                    </a:lnTo>
                    <a:lnTo>
                      <a:pt x="73" y="197"/>
                    </a:lnTo>
                    <a:lnTo>
                      <a:pt x="64" y="201"/>
                    </a:lnTo>
                    <a:lnTo>
                      <a:pt x="54" y="206"/>
                    </a:lnTo>
                    <a:lnTo>
                      <a:pt x="45" y="208"/>
                    </a:lnTo>
                    <a:lnTo>
                      <a:pt x="35" y="210"/>
                    </a:lnTo>
                    <a:lnTo>
                      <a:pt x="25" y="212"/>
                    </a:lnTo>
                    <a:lnTo>
                      <a:pt x="14" y="212"/>
                    </a:lnTo>
                    <a:lnTo>
                      <a:pt x="14" y="212"/>
                    </a:lnTo>
                    <a:lnTo>
                      <a:pt x="0" y="211"/>
                    </a:lnTo>
                    <a:lnTo>
                      <a:pt x="0" y="211"/>
                    </a:lnTo>
                    <a:lnTo>
                      <a:pt x="10" y="217"/>
                    </a:lnTo>
                    <a:lnTo>
                      <a:pt x="21" y="222"/>
                    </a:lnTo>
                    <a:lnTo>
                      <a:pt x="32" y="227"/>
                    </a:lnTo>
                    <a:lnTo>
                      <a:pt x="44" y="231"/>
                    </a:lnTo>
                    <a:lnTo>
                      <a:pt x="55" y="235"/>
                    </a:lnTo>
                    <a:lnTo>
                      <a:pt x="68" y="237"/>
                    </a:lnTo>
                    <a:lnTo>
                      <a:pt x="80" y="238"/>
                    </a:lnTo>
                    <a:lnTo>
                      <a:pt x="93" y="238"/>
                    </a:lnTo>
                    <a:lnTo>
                      <a:pt x="93" y="238"/>
                    </a:lnTo>
                    <a:lnTo>
                      <a:pt x="112" y="237"/>
                    </a:lnTo>
                    <a:lnTo>
                      <a:pt x="132" y="233"/>
                    </a:lnTo>
                    <a:lnTo>
                      <a:pt x="149" y="229"/>
                    </a:lnTo>
                    <a:lnTo>
                      <a:pt x="166" y="222"/>
                    </a:lnTo>
                    <a:lnTo>
                      <a:pt x="180" y="215"/>
                    </a:lnTo>
                    <a:lnTo>
                      <a:pt x="195" y="205"/>
                    </a:lnTo>
                    <a:lnTo>
                      <a:pt x="207" y="194"/>
                    </a:lnTo>
                    <a:lnTo>
                      <a:pt x="220" y="183"/>
                    </a:lnTo>
                    <a:lnTo>
                      <a:pt x="229" y="169"/>
                    </a:lnTo>
                    <a:lnTo>
                      <a:pt x="238" y="156"/>
                    </a:lnTo>
                    <a:lnTo>
                      <a:pt x="246" y="141"/>
                    </a:lnTo>
                    <a:lnTo>
                      <a:pt x="252" y="127"/>
                    </a:lnTo>
                    <a:lnTo>
                      <a:pt x="257" y="112"/>
                    </a:lnTo>
                    <a:lnTo>
                      <a:pt x="260" y="97"/>
                    </a:lnTo>
                    <a:lnTo>
                      <a:pt x="262" y="82"/>
                    </a:lnTo>
                    <a:lnTo>
                      <a:pt x="263" y="67"/>
                    </a:lnTo>
                    <a:lnTo>
                      <a:pt x="263" y="67"/>
                    </a:lnTo>
                    <a:lnTo>
                      <a:pt x="263" y="59"/>
                    </a:lnTo>
                    <a:lnTo>
                      <a:pt x="263" y="59"/>
                    </a:lnTo>
                    <a:lnTo>
                      <a:pt x="271" y="52"/>
                    </a:lnTo>
                    <a:lnTo>
                      <a:pt x="280" y="45"/>
                    </a:lnTo>
                    <a:lnTo>
                      <a:pt x="287" y="37"/>
                    </a:lnTo>
                    <a:lnTo>
                      <a:pt x="293" y="28"/>
                    </a:lnTo>
                    <a:lnTo>
                      <a:pt x="293" y="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íṡ1iďê"/>
            <p:cNvGrpSpPr/>
            <p:nvPr/>
          </p:nvGrpSpPr>
          <p:grpSpPr>
            <a:xfrm>
              <a:off x="2061714" y="2625988"/>
              <a:ext cx="2108063" cy="944997"/>
              <a:chOff x="4416940" y="1357493"/>
              <a:chExt cx="2108063" cy="944997"/>
            </a:xfrm>
          </p:grpSpPr>
          <p:sp>
            <p:nvSpPr>
              <p:cNvPr id="27" name="iŝlïď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8" name="ïś1îḓ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isľiḓe"/>
            <p:cNvGrpSpPr/>
            <p:nvPr/>
          </p:nvGrpSpPr>
          <p:grpSpPr>
            <a:xfrm>
              <a:off x="3936000" y="3672599"/>
              <a:ext cx="2108063" cy="2031985"/>
              <a:chOff x="4070243" y="3557015"/>
              <a:chExt cx="2108063" cy="2031985"/>
            </a:xfrm>
          </p:grpSpPr>
          <p:grpSp>
            <p:nvGrpSpPr>
              <p:cNvPr id="21" name="iśľîḓê"/>
              <p:cNvGrpSpPr/>
              <p:nvPr/>
            </p:nvGrpSpPr>
            <p:grpSpPr>
              <a:xfrm>
                <a:off x="4070243" y="3557015"/>
                <a:ext cx="1069060" cy="1069060"/>
                <a:chOff x="4070243" y="3557015"/>
                <a:chExt cx="1069060" cy="1069060"/>
              </a:xfrm>
            </p:grpSpPr>
            <p:sp>
              <p:nvSpPr>
                <p:cNvPr id="25" name="îŝḷiḑé"/>
                <p:cNvSpPr/>
                <p:nvPr/>
              </p:nvSpPr>
              <p:spPr>
                <a:xfrm>
                  <a:off x="4070243" y="3557015"/>
                  <a:ext cx="1069060" cy="1069060"/>
                </a:xfrm>
                <a:prstGeom prst="ellipse">
                  <a:avLst/>
                </a:prstGeom>
                <a:solidFill>
                  <a:schemeClr val="accent4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îṡ1iďe"/>
                <p:cNvSpPr/>
                <p:nvPr/>
              </p:nvSpPr>
              <p:spPr bwMode="auto">
                <a:xfrm>
                  <a:off x="4372496" y="3848275"/>
                  <a:ext cx="464553" cy="447658"/>
                </a:xfrm>
                <a:custGeom>
                  <a:avLst/>
                  <a:gdLst>
                    <a:gd name="T0" fmla="*/ 0 w 208"/>
                    <a:gd name="T1" fmla="*/ 68 h 201"/>
                    <a:gd name="T2" fmla="*/ 8 w 208"/>
                    <a:gd name="T3" fmla="*/ 78 h 201"/>
                    <a:gd name="T4" fmla="*/ 31 w 208"/>
                    <a:gd name="T5" fmla="*/ 72 h 201"/>
                    <a:gd name="T6" fmla="*/ 64 w 208"/>
                    <a:gd name="T7" fmla="*/ 172 h 201"/>
                    <a:gd name="T8" fmla="*/ 106 w 208"/>
                    <a:gd name="T9" fmla="*/ 189 h 201"/>
                    <a:gd name="T10" fmla="*/ 197 w 208"/>
                    <a:gd name="T11" fmla="*/ 62 h 201"/>
                    <a:gd name="T12" fmla="*/ 114 w 208"/>
                    <a:gd name="T13" fmla="*/ 67 h 201"/>
                    <a:gd name="T14" fmla="*/ 137 w 208"/>
                    <a:gd name="T15" fmla="*/ 94 h 201"/>
                    <a:gd name="T16" fmla="*/ 109 w 208"/>
                    <a:gd name="T17" fmla="*/ 130 h 201"/>
                    <a:gd name="T18" fmla="*/ 93 w 208"/>
                    <a:gd name="T19" fmla="*/ 90 h 201"/>
                    <a:gd name="T20" fmla="*/ 60 w 208"/>
                    <a:gd name="T21" fmla="*/ 22 h 201"/>
                    <a:gd name="T22" fmla="*/ 0 w 208"/>
                    <a:gd name="T23" fmla="*/ 68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8" h="201">
                      <a:moveTo>
                        <a:pt x="0" y="68"/>
                      </a:move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25" y="65"/>
                        <a:pt x="31" y="72"/>
                      </a:cubicBezTo>
                      <a:cubicBezTo>
                        <a:pt x="36" y="78"/>
                        <a:pt x="57" y="157"/>
                        <a:pt x="64" y="172"/>
                      </a:cubicBezTo>
                      <a:cubicBezTo>
                        <a:pt x="70" y="184"/>
                        <a:pt x="87" y="201"/>
                        <a:pt x="106" y="189"/>
                      </a:cubicBezTo>
                      <a:cubicBezTo>
                        <a:pt x="125" y="177"/>
                        <a:pt x="186" y="124"/>
                        <a:pt x="197" y="62"/>
                      </a:cubicBezTo>
                      <a:cubicBezTo>
                        <a:pt x="208" y="0"/>
                        <a:pt x="123" y="13"/>
                        <a:pt x="114" y="67"/>
                      </a:cubicBezTo>
                      <a:cubicBezTo>
                        <a:pt x="137" y="54"/>
                        <a:pt x="149" y="73"/>
                        <a:pt x="137" y="94"/>
                      </a:cubicBezTo>
                      <a:cubicBezTo>
                        <a:pt x="126" y="116"/>
                        <a:pt x="115" y="130"/>
                        <a:pt x="109" y="130"/>
                      </a:cubicBezTo>
                      <a:cubicBezTo>
                        <a:pt x="104" y="130"/>
                        <a:pt x="100" y="116"/>
                        <a:pt x="93" y="90"/>
                      </a:cubicBezTo>
                      <a:cubicBezTo>
                        <a:pt x="87" y="64"/>
                        <a:pt x="87" y="17"/>
                        <a:pt x="60" y="22"/>
                      </a:cubicBezTo>
                      <a:cubicBezTo>
                        <a:pt x="34" y="27"/>
                        <a:pt x="0" y="68"/>
                        <a:pt x="0" y="6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2" name="iṡlîḓé"/>
              <p:cNvGrpSpPr/>
              <p:nvPr/>
            </p:nvGrpSpPr>
            <p:grpSpPr>
              <a:xfrm>
                <a:off x="4070243" y="4644003"/>
                <a:ext cx="2108063" cy="944997"/>
                <a:chOff x="4416940" y="1357493"/>
                <a:chExt cx="2108063" cy="944997"/>
              </a:xfrm>
            </p:grpSpPr>
            <p:sp>
              <p:nvSpPr>
                <p:cNvPr id="23" name="í$1idê">
                  <a:extLst>
                    <a:ext uri="{FF2B5EF4-FFF2-40B4-BE49-F238E27FC236}">
                      <a16:creationId xmlns:a16="http://schemas.microsoft.com/office/drawing/2014/main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4416940" y="1745091"/>
                  <a:ext cx="2108063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24" name="íślíďe">
                  <a:extLst>
                    <a:ext uri="{FF2B5EF4-FFF2-40B4-BE49-F238E27FC236}">
                      <a16:creationId xmlns:a16="http://schemas.microsoft.com/office/drawing/2014/main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4416940" y="1357493"/>
                  <a:ext cx="2108063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/>
                    <a:t>Text here</a:t>
                  </a:r>
                </a:p>
              </p:txBody>
            </p:sp>
          </p:grpSp>
        </p:grpSp>
        <p:grpSp>
          <p:nvGrpSpPr>
            <p:cNvPr id="11" name="ïṧľídè"/>
            <p:cNvGrpSpPr/>
            <p:nvPr/>
          </p:nvGrpSpPr>
          <p:grpSpPr>
            <a:xfrm>
              <a:off x="8022224" y="2625988"/>
              <a:ext cx="2108063" cy="944997"/>
              <a:chOff x="4416940" y="1357493"/>
              <a:chExt cx="2108063" cy="944997"/>
            </a:xfrm>
          </p:grpSpPr>
          <p:sp>
            <p:nvSpPr>
              <p:cNvPr id="19" name="îṥḷïḍ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0" name="íŝļíḋ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2" name="ïṥḻïdè"/>
            <p:cNvGrpSpPr/>
            <p:nvPr/>
          </p:nvGrpSpPr>
          <p:grpSpPr>
            <a:xfrm>
              <a:off x="6147937" y="3672599"/>
              <a:ext cx="2108063" cy="2031985"/>
              <a:chOff x="6013695" y="3557015"/>
              <a:chExt cx="2108063" cy="2031985"/>
            </a:xfrm>
          </p:grpSpPr>
          <p:grpSp>
            <p:nvGrpSpPr>
              <p:cNvPr id="13" name="ïṣḻiḍé"/>
              <p:cNvGrpSpPr/>
              <p:nvPr/>
            </p:nvGrpSpPr>
            <p:grpSpPr>
              <a:xfrm>
                <a:off x="7052698" y="3557015"/>
                <a:ext cx="1069060" cy="1069060"/>
                <a:chOff x="7052698" y="3557015"/>
                <a:chExt cx="1069060" cy="1069060"/>
              </a:xfrm>
            </p:grpSpPr>
            <p:sp>
              <p:nvSpPr>
                <p:cNvPr id="17" name="ïsļîḑe"/>
                <p:cNvSpPr/>
                <p:nvPr/>
              </p:nvSpPr>
              <p:spPr>
                <a:xfrm>
                  <a:off x="7052698" y="3557015"/>
                  <a:ext cx="1069060" cy="1069060"/>
                </a:xfrm>
                <a:prstGeom prst="ellipse">
                  <a:avLst/>
                </a:prstGeom>
                <a:solidFill>
                  <a:schemeClr val="accent6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" name="ïSḷiḍé"/>
                <p:cNvSpPr/>
                <p:nvPr/>
              </p:nvSpPr>
              <p:spPr bwMode="auto">
                <a:xfrm>
                  <a:off x="7376202" y="3860692"/>
                  <a:ext cx="462194" cy="461706"/>
                </a:xfrm>
                <a:custGeom>
                  <a:avLst/>
                  <a:gdLst>
                    <a:gd name="T0" fmla="*/ 374 w 400"/>
                    <a:gd name="T1" fmla="*/ 100 h 400"/>
                    <a:gd name="T2" fmla="*/ 301 w 400"/>
                    <a:gd name="T3" fmla="*/ 27 h 400"/>
                    <a:gd name="T4" fmla="*/ 200 w 400"/>
                    <a:gd name="T5" fmla="*/ 0 h 400"/>
                    <a:gd name="T6" fmla="*/ 100 w 400"/>
                    <a:gd name="T7" fmla="*/ 27 h 400"/>
                    <a:gd name="T8" fmla="*/ 27 w 400"/>
                    <a:gd name="T9" fmla="*/ 100 h 400"/>
                    <a:gd name="T10" fmla="*/ 0 w 400"/>
                    <a:gd name="T11" fmla="*/ 200 h 400"/>
                    <a:gd name="T12" fmla="*/ 27 w 400"/>
                    <a:gd name="T13" fmla="*/ 301 h 400"/>
                    <a:gd name="T14" fmla="*/ 100 w 400"/>
                    <a:gd name="T15" fmla="*/ 374 h 400"/>
                    <a:gd name="T16" fmla="*/ 200 w 400"/>
                    <a:gd name="T17" fmla="*/ 400 h 400"/>
                    <a:gd name="T18" fmla="*/ 301 w 400"/>
                    <a:gd name="T19" fmla="*/ 374 h 400"/>
                    <a:gd name="T20" fmla="*/ 374 w 400"/>
                    <a:gd name="T21" fmla="*/ 301 h 400"/>
                    <a:gd name="T22" fmla="*/ 400 w 400"/>
                    <a:gd name="T23" fmla="*/ 200 h 400"/>
                    <a:gd name="T24" fmla="*/ 374 w 400"/>
                    <a:gd name="T25" fmla="*/ 100 h 400"/>
                    <a:gd name="T26" fmla="*/ 330 w 400"/>
                    <a:gd name="T27" fmla="*/ 170 h 400"/>
                    <a:gd name="T28" fmla="*/ 188 w 400"/>
                    <a:gd name="T29" fmla="*/ 311 h 400"/>
                    <a:gd name="T30" fmla="*/ 176 w 400"/>
                    <a:gd name="T31" fmla="*/ 316 h 400"/>
                    <a:gd name="T32" fmla="*/ 165 w 400"/>
                    <a:gd name="T33" fmla="*/ 311 h 400"/>
                    <a:gd name="T34" fmla="*/ 70 w 400"/>
                    <a:gd name="T35" fmla="*/ 217 h 400"/>
                    <a:gd name="T36" fmla="*/ 66 w 400"/>
                    <a:gd name="T37" fmla="*/ 205 h 400"/>
                    <a:gd name="T38" fmla="*/ 70 w 400"/>
                    <a:gd name="T39" fmla="*/ 193 h 400"/>
                    <a:gd name="T40" fmla="*/ 94 w 400"/>
                    <a:gd name="T41" fmla="*/ 170 h 400"/>
                    <a:gd name="T42" fmla="*/ 106 w 400"/>
                    <a:gd name="T43" fmla="*/ 165 h 400"/>
                    <a:gd name="T44" fmla="*/ 118 w 400"/>
                    <a:gd name="T45" fmla="*/ 170 h 400"/>
                    <a:gd name="T46" fmla="*/ 176 w 400"/>
                    <a:gd name="T47" fmla="*/ 229 h 400"/>
                    <a:gd name="T48" fmla="*/ 283 w 400"/>
                    <a:gd name="T49" fmla="*/ 123 h 400"/>
                    <a:gd name="T50" fmla="*/ 295 w 400"/>
                    <a:gd name="T51" fmla="*/ 118 h 400"/>
                    <a:gd name="T52" fmla="*/ 306 w 400"/>
                    <a:gd name="T53" fmla="*/ 123 h 400"/>
                    <a:gd name="T54" fmla="*/ 330 w 400"/>
                    <a:gd name="T55" fmla="*/ 146 h 400"/>
                    <a:gd name="T56" fmla="*/ 335 w 400"/>
                    <a:gd name="T57" fmla="*/ 158 h 400"/>
                    <a:gd name="T58" fmla="*/ 330 w 400"/>
                    <a:gd name="T59" fmla="*/ 170 h 400"/>
                    <a:gd name="T60" fmla="*/ 330 w 400"/>
                    <a:gd name="T61" fmla="*/ 170 h 400"/>
                    <a:gd name="T62" fmla="*/ 330 w 400"/>
                    <a:gd name="T63" fmla="*/ 170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00" h="400">
                      <a:moveTo>
                        <a:pt x="374" y="100"/>
                      </a:moveTo>
                      <a:cubicBezTo>
                        <a:pt x="356" y="69"/>
                        <a:pt x="331" y="45"/>
                        <a:pt x="301" y="27"/>
                      </a:cubicBezTo>
                      <a:cubicBezTo>
                        <a:pt x="270" y="9"/>
                        <a:pt x="237" y="0"/>
                        <a:pt x="200" y="0"/>
                      </a:cubicBezTo>
                      <a:cubicBezTo>
                        <a:pt x="164" y="0"/>
                        <a:pt x="130" y="9"/>
                        <a:pt x="100" y="27"/>
                      </a:cubicBezTo>
                      <a:cubicBezTo>
                        <a:pt x="69" y="45"/>
                        <a:pt x="45" y="69"/>
                        <a:pt x="27" y="100"/>
                      </a:cubicBezTo>
                      <a:cubicBezTo>
                        <a:pt x="9" y="130"/>
                        <a:pt x="0" y="164"/>
                        <a:pt x="0" y="200"/>
                      </a:cubicBezTo>
                      <a:cubicBezTo>
                        <a:pt x="0" y="237"/>
                        <a:pt x="9" y="270"/>
                        <a:pt x="27" y="301"/>
                      </a:cubicBezTo>
                      <a:cubicBezTo>
                        <a:pt x="45" y="331"/>
                        <a:pt x="69" y="356"/>
                        <a:pt x="100" y="374"/>
                      </a:cubicBezTo>
                      <a:cubicBezTo>
                        <a:pt x="130" y="391"/>
                        <a:pt x="164" y="400"/>
                        <a:pt x="200" y="400"/>
                      </a:cubicBezTo>
                      <a:cubicBezTo>
                        <a:pt x="237" y="400"/>
                        <a:pt x="270" y="391"/>
                        <a:pt x="301" y="374"/>
                      </a:cubicBezTo>
                      <a:cubicBezTo>
                        <a:pt x="331" y="356"/>
                        <a:pt x="356" y="331"/>
                        <a:pt x="374" y="301"/>
                      </a:cubicBezTo>
                      <a:cubicBezTo>
                        <a:pt x="392" y="270"/>
                        <a:pt x="400" y="237"/>
                        <a:pt x="400" y="200"/>
                      </a:cubicBezTo>
                      <a:cubicBezTo>
                        <a:pt x="400" y="164"/>
                        <a:pt x="392" y="130"/>
                        <a:pt x="374" y="100"/>
                      </a:cubicBezTo>
                      <a:close/>
                      <a:moveTo>
                        <a:pt x="330" y="170"/>
                      </a:moveTo>
                      <a:cubicBezTo>
                        <a:pt x="188" y="311"/>
                        <a:pt x="188" y="311"/>
                        <a:pt x="188" y="311"/>
                      </a:cubicBezTo>
                      <a:cubicBezTo>
                        <a:pt x="185" y="315"/>
                        <a:pt x="181" y="316"/>
                        <a:pt x="176" y="316"/>
                      </a:cubicBezTo>
                      <a:cubicBezTo>
                        <a:pt x="172" y="316"/>
                        <a:pt x="168" y="315"/>
                        <a:pt x="165" y="311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67" y="214"/>
                        <a:pt x="66" y="210"/>
                        <a:pt x="66" y="205"/>
                      </a:cubicBezTo>
                      <a:cubicBezTo>
                        <a:pt x="66" y="200"/>
                        <a:pt x="67" y="196"/>
                        <a:pt x="70" y="193"/>
                      </a:cubicBezTo>
                      <a:cubicBezTo>
                        <a:pt x="94" y="170"/>
                        <a:pt x="94" y="170"/>
                        <a:pt x="94" y="170"/>
                      </a:cubicBezTo>
                      <a:cubicBezTo>
                        <a:pt x="97" y="166"/>
                        <a:pt x="101" y="165"/>
                        <a:pt x="106" y="165"/>
                      </a:cubicBezTo>
                      <a:cubicBezTo>
                        <a:pt x="110" y="165"/>
                        <a:pt x="114" y="166"/>
                        <a:pt x="118" y="170"/>
                      </a:cubicBezTo>
                      <a:cubicBezTo>
                        <a:pt x="176" y="229"/>
                        <a:pt x="176" y="229"/>
                        <a:pt x="176" y="229"/>
                      </a:cubicBezTo>
                      <a:cubicBezTo>
                        <a:pt x="283" y="123"/>
                        <a:pt x="283" y="123"/>
                        <a:pt x="283" y="123"/>
                      </a:cubicBezTo>
                      <a:cubicBezTo>
                        <a:pt x="286" y="119"/>
                        <a:pt x="290" y="118"/>
                        <a:pt x="295" y="118"/>
                      </a:cubicBezTo>
                      <a:cubicBezTo>
                        <a:pt x="299" y="118"/>
                        <a:pt x="303" y="119"/>
                        <a:pt x="306" y="123"/>
                      </a:cubicBezTo>
                      <a:cubicBezTo>
                        <a:pt x="330" y="146"/>
                        <a:pt x="330" y="146"/>
                        <a:pt x="330" y="146"/>
                      </a:cubicBezTo>
                      <a:cubicBezTo>
                        <a:pt x="333" y="149"/>
                        <a:pt x="335" y="153"/>
                        <a:pt x="335" y="158"/>
                      </a:cubicBezTo>
                      <a:cubicBezTo>
                        <a:pt x="335" y="163"/>
                        <a:pt x="333" y="167"/>
                        <a:pt x="330" y="170"/>
                      </a:cubicBezTo>
                      <a:close/>
                      <a:moveTo>
                        <a:pt x="330" y="170"/>
                      </a:moveTo>
                      <a:cubicBezTo>
                        <a:pt x="330" y="170"/>
                        <a:pt x="330" y="170"/>
                        <a:pt x="330" y="170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14" name="ïś1ïde"/>
              <p:cNvGrpSpPr/>
              <p:nvPr/>
            </p:nvGrpSpPr>
            <p:grpSpPr>
              <a:xfrm>
                <a:off x="6013695" y="4644003"/>
                <a:ext cx="2108063" cy="944997"/>
                <a:chOff x="4416940" y="1357493"/>
                <a:chExt cx="2108063" cy="944997"/>
              </a:xfrm>
            </p:grpSpPr>
            <p:sp>
              <p:nvSpPr>
                <p:cNvPr id="15" name="iŝlíḍè">
                  <a:extLst>
                    <a:ext uri="{FF2B5EF4-FFF2-40B4-BE49-F238E27FC236}">
                      <a16:creationId xmlns:a16="http://schemas.microsoft.com/office/drawing/2014/main" id="{39340196-E1AA-4B49-976A-BF366BB2B662}"/>
                    </a:ext>
                  </a:extLst>
                </p:cNvPr>
                <p:cNvSpPr/>
                <p:nvPr/>
              </p:nvSpPr>
              <p:spPr bwMode="auto">
                <a:xfrm>
                  <a:off x="4416940" y="1745091"/>
                  <a:ext cx="2108063" cy="5573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>
                    <a:lnSpc>
                      <a:spcPct val="130000"/>
                    </a:lnSpc>
                  </a:pPr>
                  <a:r>
                    <a:rPr lang="en-US" altLang="zh-CN" sz="1100" dirty="0"/>
                    <a:t>Copy paste fonts. Choose the only option to retain text.</a:t>
                  </a:r>
                </a:p>
              </p:txBody>
            </p:sp>
            <p:sp>
              <p:nvSpPr>
                <p:cNvPr id="16" name="î$ḷîḓe">
                  <a:extLst>
                    <a:ext uri="{FF2B5EF4-FFF2-40B4-BE49-F238E27FC236}">
                      <a16:creationId xmlns:a16="http://schemas.microsoft.com/office/drawing/2014/main" id="{4D5C24C6-4DD0-4193-AD42-019C1134797B}"/>
                    </a:ext>
                  </a:extLst>
                </p:cNvPr>
                <p:cNvSpPr txBox="1"/>
                <p:nvPr/>
              </p:nvSpPr>
              <p:spPr bwMode="auto">
                <a:xfrm>
                  <a:off x="4416940" y="1357493"/>
                  <a:ext cx="2108063" cy="3875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b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00" b="1" dirty="0"/>
                    <a:t>Text here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8297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5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1" y="1144881"/>
            <a:ext cx="10850567" cy="4992394"/>
            <a:chOff x="669921" y="1144881"/>
            <a:chExt cx="10850567" cy="4992394"/>
          </a:xfrm>
        </p:grpSpPr>
        <p:sp>
          <p:nvSpPr>
            <p:cNvPr id="6" name="ïşḷiḍè">
              <a:extLst>
                <a:ext uri="{FF2B5EF4-FFF2-40B4-BE49-F238E27FC236}">
                  <a16:creationId xmlns:a16="http://schemas.microsoft.com/office/drawing/2014/main" id="{9E667413-8CEB-4F69-BB62-46F93F5FE314}"/>
                </a:ext>
              </a:extLst>
            </p:cNvPr>
            <p:cNvSpPr/>
            <p:nvPr/>
          </p:nvSpPr>
          <p:spPr>
            <a:xfrm flipH="1">
              <a:off x="669923" y="1144881"/>
              <a:ext cx="6046555" cy="4992394"/>
            </a:xfrm>
            <a:prstGeom prst="roundRect">
              <a:avLst>
                <a:gd name="adj" fmla="val 0"/>
              </a:avLst>
            </a:prstGeom>
            <a:blipFill>
              <a:blip r:embed="rId3"/>
              <a:srcRect/>
              <a:stretch>
                <a:fillRect l="-23441" t="-2" r="-23343" b="-2"/>
              </a:stretch>
            </a:blip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iṩ1iḋé">
              <a:extLst>
                <a:ext uri="{FF2B5EF4-FFF2-40B4-BE49-F238E27FC236}">
                  <a16:creationId xmlns:a16="http://schemas.microsoft.com/office/drawing/2014/main" id="{0682E312-8846-46B6-B3D8-5CCA2EA3F5A1}"/>
                </a:ext>
              </a:extLst>
            </p:cNvPr>
            <p:cNvSpPr/>
            <p:nvPr/>
          </p:nvSpPr>
          <p:spPr>
            <a:xfrm flipH="1">
              <a:off x="669921" y="1144881"/>
              <a:ext cx="6046553" cy="1429119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8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8" name="îṣlîḑe">
              <a:extLst>
                <a:ext uri="{FF2B5EF4-FFF2-40B4-BE49-F238E27FC236}">
                  <a16:creationId xmlns:a16="http://schemas.microsoft.com/office/drawing/2014/main" id="{13921012-6F03-46C3-B949-7B55046D638D}"/>
                </a:ext>
              </a:extLst>
            </p:cNvPr>
            <p:cNvSpPr txBox="1"/>
            <p:nvPr/>
          </p:nvSpPr>
          <p:spPr>
            <a:xfrm>
              <a:off x="669926" y="1144881"/>
              <a:ext cx="6046550" cy="142911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</a:rPr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altLang="zh-CN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isḷîḍè">
              <a:extLst>
                <a:ext uri="{FF2B5EF4-FFF2-40B4-BE49-F238E27FC236}">
                  <a16:creationId xmlns:a16="http://schemas.microsoft.com/office/drawing/2014/main" id="{869BFAB1-2E8D-4D95-8E4E-4343886A91B3}"/>
                </a:ext>
              </a:extLst>
            </p:cNvPr>
            <p:cNvGrpSpPr/>
            <p:nvPr/>
          </p:nvGrpSpPr>
          <p:grpSpPr>
            <a:xfrm>
              <a:off x="6378975" y="2881881"/>
              <a:ext cx="675000" cy="675005"/>
              <a:chOff x="7209746" y="4153276"/>
              <a:chExt cx="675000" cy="675005"/>
            </a:xfrm>
          </p:grpSpPr>
          <p:sp>
            <p:nvSpPr>
              <p:cNvPr id="20" name="îṣľîḍé">
                <a:extLst>
                  <a:ext uri="{FF2B5EF4-FFF2-40B4-BE49-F238E27FC236}">
                    <a16:creationId xmlns:a16="http://schemas.microsoft.com/office/drawing/2014/main" id="{4B7C58F7-3F6A-427D-90A8-230249FC3233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1" name="iS1íḑè">
                <a:extLst>
                  <a:ext uri="{FF2B5EF4-FFF2-40B4-BE49-F238E27FC236}">
                    <a16:creationId xmlns:a16="http://schemas.microsoft.com/office/drawing/2014/main" id="{20A8B15D-2184-4B83-A38E-C5DEA0EFB60C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0" name="iṡļîďê">
              <a:extLst>
                <a:ext uri="{FF2B5EF4-FFF2-40B4-BE49-F238E27FC236}">
                  <a16:creationId xmlns:a16="http://schemas.microsoft.com/office/drawing/2014/main" id="{07FFB00C-40BB-4042-B5D5-A960F9FDE14C}"/>
                </a:ext>
              </a:extLst>
            </p:cNvPr>
            <p:cNvGrpSpPr/>
            <p:nvPr/>
          </p:nvGrpSpPr>
          <p:grpSpPr>
            <a:xfrm>
              <a:off x="7219382" y="2709000"/>
              <a:ext cx="4301106" cy="1214999"/>
              <a:chOff x="7219382" y="2709000"/>
              <a:chExt cx="3082200" cy="1214999"/>
            </a:xfrm>
          </p:grpSpPr>
          <p:sp>
            <p:nvSpPr>
              <p:cNvPr id="18" name="í$ļíďé">
                <a:extLst>
                  <a:ext uri="{FF2B5EF4-FFF2-40B4-BE49-F238E27FC236}">
                    <a16:creationId xmlns:a16="http://schemas.microsoft.com/office/drawing/2014/main" id="{4DE8C2BE-C344-40A4-AF3C-4111C2B9CFA0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19" name="íslídê">
                <a:extLst>
                  <a:ext uri="{FF2B5EF4-FFF2-40B4-BE49-F238E27FC236}">
                    <a16:creationId xmlns:a16="http://schemas.microsoft.com/office/drawing/2014/main" id="{34F6E6F0-6DB7-48E4-9FE6-383F00F957EF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grpSp>
          <p:nvGrpSpPr>
            <p:cNvPr id="11" name="i$ḷíḍe">
              <a:extLst>
                <a:ext uri="{FF2B5EF4-FFF2-40B4-BE49-F238E27FC236}">
                  <a16:creationId xmlns:a16="http://schemas.microsoft.com/office/drawing/2014/main" id="{08B7FDAA-5075-4AF8-9749-CA68CC788EB8}"/>
                </a:ext>
              </a:extLst>
            </p:cNvPr>
            <p:cNvGrpSpPr/>
            <p:nvPr/>
          </p:nvGrpSpPr>
          <p:grpSpPr>
            <a:xfrm>
              <a:off x="6378975" y="4816881"/>
              <a:ext cx="675000" cy="675005"/>
              <a:chOff x="7209746" y="4153276"/>
              <a:chExt cx="675000" cy="675005"/>
            </a:xfrm>
          </p:grpSpPr>
          <p:sp>
            <p:nvSpPr>
              <p:cNvPr id="16" name="îṣļiḍé">
                <a:extLst>
                  <a:ext uri="{FF2B5EF4-FFF2-40B4-BE49-F238E27FC236}">
                    <a16:creationId xmlns:a16="http://schemas.microsoft.com/office/drawing/2014/main" id="{F7FFC256-0016-47E9-8D63-BFA6CF3F1DEE}"/>
                  </a:ext>
                </a:extLst>
              </p:cNvPr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7" name="ïṩľïḓe">
                <a:extLst>
                  <a:ext uri="{FF2B5EF4-FFF2-40B4-BE49-F238E27FC236}">
                    <a16:creationId xmlns:a16="http://schemas.microsoft.com/office/drawing/2014/main" id="{5A8334E1-B42C-49B4-9B11-7D87813C1B66}"/>
                  </a:ext>
                </a:extLst>
              </p:cNvPr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198" dirty="0"/>
              </a:p>
            </p:txBody>
          </p:sp>
        </p:grpSp>
        <p:grpSp>
          <p:nvGrpSpPr>
            <p:cNvPr id="12" name="iṣľídé">
              <a:extLst>
                <a:ext uri="{FF2B5EF4-FFF2-40B4-BE49-F238E27FC236}">
                  <a16:creationId xmlns:a16="http://schemas.microsoft.com/office/drawing/2014/main" id="{30EAA6F9-1BAC-440E-8084-F00BEFB9DAFC}"/>
                </a:ext>
              </a:extLst>
            </p:cNvPr>
            <p:cNvGrpSpPr/>
            <p:nvPr/>
          </p:nvGrpSpPr>
          <p:grpSpPr>
            <a:xfrm>
              <a:off x="7219382" y="4644000"/>
              <a:ext cx="4301106" cy="1214999"/>
              <a:chOff x="7219382" y="2709000"/>
              <a:chExt cx="3082200" cy="1214999"/>
            </a:xfrm>
          </p:grpSpPr>
          <p:sp>
            <p:nvSpPr>
              <p:cNvPr id="14" name="íśļiďè">
                <a:extLst>
                  <a:ext uri="{FF2B5EF4-FFF2-40B4-BE49-F238E27FC236}">
                    <a16:creationId xmlns:a16="http://schemas.microsoft.com/office/drawing/2014/main" id="{18D9AB67-7F0D-4162-966C-43CF71AB2625}"/>
                  </a:ext>
                </a:extLst>
              </p:cNvPr>
              <p:cNvSpPr/>
              <p:nvPr/>
            </p:nvSpPr>
            <p:spPr bwMode="auto">
              <a:xfrm>
                <a:off x="7219382" y="3128234"/>
                <a:ext cx="3082200" cy="7957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tabLst>
                    <a:tab pos="228594" algn="l"/>
                  </a:tabLst>
                  <a:defRPr/>
                </a:pPr>
                <a:r>
                  <a:rPr lang="en-US" altLang="zh-CN" sz="900" dirty="0"/>
                  <a:t>You can use the icon library in </a:t>
                </a:r>
                <a:r>
                  <a:rPr lang="en-US" altLang="zh-CN" sz="900" dirty="0" err="1"/>
                  <a:t>iSlide</a:t>
                </a:r>
                <a:r>
                  <a:rPr lang="en-US" altLang="zh-CN" sz="900" dirty="0"/>
                  <a:t>  (www.islide.cc) to filter and replace existing icon elements with one click.</a:t>
                </a:r>
              </a:p>
            </p:txBody>
          </p:sp>
          <p:sp>
            <p:nvSpPr>
              <p:cNvPr id="15" name="íṧḻîḓe">
                <a:extLst>
                  <a:ext uri="{FF2B5EF4-FFF2-40B4-BE49-F238E27FC236}">
                    <a16:creationId xmlns:a16="http://schemas.microsoft.com/office/drawing/2014/main" id="{A42ADC3A-FC4D-4334-ABDA-0DCB8D6A0E2F}"/>
                  </a:ext>
                </a:extLst>
              </p:cNvPr>
              <p:cNvSpPr txBox="1"/>
              <p:nvPr/>
            </p:nvSpPr>
            <p:spPr bwMode="auto">
              <a:xfrm>
                <a:off x="7219382" y="2709000"/>
                <a:ext cx="3082200" cy="419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b="1" dirty="0"/>
                  <a:t>Text here</a:t>
                </a:r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4001CB9-80BD-4B0C-828D-612FC0A52535}"/>
                </a:ext>
              </a:extLst>
            </p:cNvPr>
            <p:cNvCxnSpPr/>
            <p:nvPr/>
          </p:nvCxnSpPr>
          <p:spPr>
            <a:xfrm>
              <a:off x="7311000" y="4239000"/>
              <a:ext cx="4209488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340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pSp>
        <p:nvGrpSpPr>
          <p:cNvPr id="5" name="b15d545d-6a15-46b3-895f-c24e208876c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36745" y="1275545"/>
            <a:ext cx="10941360" cy="4811643"/>
            <a:chOff x="736745" y="1275545"/>
            <a:chExt cx="10941360" cy="4811643"/>
          </a:xfrm>
        </p:grpSpPr>
        <p:grpSp>
          <p:nvGrpSpPr>
            <p:cNvPr id="6" name="îŝļidé">
              <a:extLst>
                <a:ext uri="{FF2B5EF4-FFF2-40B4-BE49-F238E27FC236}">
                  <a16:creationId xmlns:a16="http://schemas.microsoft.com/office/drawing/2014/main" id="{06175A46-BBA9-4184-8DC4-E5A8703A45C5}"/>
                </a:ext>
              </a:extLst>
            </p:cNvPr>
            <p:cNvGrpSpPr/>
            <p:nvPr/>
          </p:nvGrpSpPr>
          <p:grpSpPr>
            <a:xfrm>
              <a:off x="6411000" y="1356666"/>
              <a:ext cx="1933578" cy="1993257"/>
              <a:chOff x="736745" y="1356666"/>
              <a:chExt cx="1933578" cy="1993257"/>
            </a:xfrm>
          </p:grpSpPr>
          <p:sp>
            <p:nvSpPr>
              <p:cNvPr id="29" name="ïṩ1iḓê">
                <a:extLst>
                  <a:ext uri="{FF2B5EF4-FFF2-40B4-BE49-F238E27FC236}">
                    <a16:creationId xmlns:a16="http://schemas.microsoft.com/office/drawing/2014/main" id="{79225B41-442D-4C4E-8BFF-78457083D7A7}"/>
                  </a:ext>
                </a:extLst>
              </p:cNvPr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3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ṡlïďé">
                <a:extLst>
                  <a:ext uri="{FF2B5EF4-FFF2-40B4-BE49-F238E27FC236}">
                    <a16:creationId xmlns:a16="http://schemas.microsoft.com/office/drawing/2014/main" id="{FCA396D9-B7B0-4690-861F-2281188352F6}"/>
                  </a:ext>
                </a:extLst>
              </p:cNvPr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3"/>
                <a:srcRect/>
                <a:stretch>
                  <a:fillRect l="-25179" t="-1" r="-24825" b="-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1" name="ïṧḻíḑè">
                <a:extLst>
                  <a:ext uri="{FF2B5EF4-FFF2-40B4-BE49-F238E27FC236}">
                    <a16:creationId xmlns:a16="http://schemas.microsoft.com/office/drawing/2014/main" id="{30352750-2C9C-416B-BB24-4455E70EFB7C}"/>
                  </a:ext>
                </a:extLst>
              </p:cNvPr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32" name="î$ḻiďê">
                  <a:extLst>
                    <a:ext uri="{FF2B5EF4-FFF2-40B4-BE49-F238E27FC236}">
                      <a16:creationId xmlns:a16="http://schemas.microsoft.com/office/drawing/2014/main" id="{A7514CD2-3857-420A-8886-DF54844A0BC2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3" name="ïṥļïḋê">
                  <a:extLst>
                    <a:ext uri="{FF2B5EF4-FFF2-40B4-BE49-F238E27FC236}">
                      <a16:creationId xmlns:a16="http://schemas.microsoft.com/office/drawing/2014/main" id="{B3A717FE-45EE-46FE-AED6-DDD8350626C4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grpSp>
          <p:nvGrpSpPr>
            <p:cNvPr id="7" name="iśliḍè">
              <a:extLst>
                <a:ext uri="{FF2B5EF4-FFF2-40B4-BE49-F238E27FC236}">
                  <a16:creationId xmlns:a16="http://schemas.microsoft.com/office/drawing/2014/main" id="{C9062EA8-F34E-455A-B546-B3E78B070B2D}"/>
                </a:ext>
              </a:extLst>
            </p:cNvPr>
            <p:cNvGrpSpPr/>
            <p:nvPr/>
          </p:nvGrpSpPr>
          <p:grpSpPr>
            <a:xfrm>
              <a:off x="6411000" y="4014000"/>
              <a:ext cx="1933578" cy="1993257"/>
              <a:chOff x="736745" y="1356666"/>
              <a:chExt cx="1933578" cy="1993257"/>
            </a:xfrm>
          </p:grpSpPr>
          <p:sp>
            <p:nvSpPr>
              <p:cNvPr id="24" name="îśľîďê">
                <a:extLst>
                  <a:ext uri="{FF2B5EF4-FFF2-40B4-BE49-F238E27FC236}">
                    <a16:creationId xmlns:a16="http://schemas.microsoft.com/office/drawing/2014/main" id="{14F1D6B0-BEB6-47AC-AD6F-D0DFACDEE9D7}"/>
                  </a:ext>
                </a:extLst>
              </p:cNvPr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3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şľíďè">
                <a:extLst>
                  <a:ext uri="{FF2B5EF4-FFF2-40B4-BE49-F238E27FC236}">
                    <a16:creationId xmlns:a16="http://schemas.microsoft.com/office/drawing/2014/main" id="{F0128008-ECF9-4D37-9EE2-55AAC346FAAE}"/>
                  </a:ext>
                </a:extLst>
              </p:cNvPr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4"/>
                <a:srcRect/>
                <a:stretch>
                  <a:fillRect l="-25179" t="-1" r="-24825" b="-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6" name="ïşľíḋê">
                <a:extLst>
                  <a:ext uri="{FF2B5EF4-FFF2-40B4-BE49-F238E27FC236}">
                    <a16:creationId xmlns:a16="http://schemas.microsoft.com/office/drawing/2014/main" id="{57453E1A-558F-4157-BD14-E2AEDA2EC620}"/>
                  </a:ext>
                </a:extLst>
              </p:cNvPr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27" name="iśḷíḓê">
                  <a:extLst>
                    <a:ext uri="{FF2B5EF4-FFF2-40B4-BE49-F238E27FC236}">
                      <a16:creationId xmlns:a16="http://schemas.microsoft.com/office/drawing/2014/main" id="{81DE6EC0-1C8D-487B-9193-7A319EB9C4FB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îśľîḓê">
                  <a:extLst>
                    <a:ext uri="{FF2B5EF4-FFF2-40B4-BE49-F238E27FC236}">
                      <a16:creationId xmlns:a16="http://schemas.microsoft.com/office/drawing/2014/main" id="{BB0D259D-1B09-41A2-BE8D-1FAE83D67192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</p:grpSp>
        <p:grpSp>
          <p:nvGrpSpPr>
            <p:cNvPr id="8" name="íṧľiḓê">
              <a:extLst>
                <a:ext uri="{FF2B5EF4-FFF2-40B4-BE49-F238E27FC236}">
                  <a16:creationId xmlns:a16="http://schemas.microsoft.com/office/drawing/2014/main" id="{6E31D0E6-C199-4B84-9342-634A7E10590C}"/>
                </a:ext>
              </a:extLst>
            </p:cNvPr>
            <p:cNvGrpSpPr/>
            <p:nvPr/>
          </p:nvGrpSpPr>
          <p:grpSpPr>
            <a:xfrm>
              <a:off x="736745" y="2607313"/>
              <a:ext cx="5267105" cy="2075204"/>
              <a:chOff x="736745" y="1275545"/>
              <a:chExt cx="5267105" cy="2075204"/>
            </a:xfrm>
          </p:grpSpPr>
          <p:grpSp>
            <p:nvGrpSpPr>
              <p:cNvPr id="15" name="i$ḻíḋè">
                <a:extLst>
                  <a:ext uri="{FF2B5EF4-FFF2-40B4-BE49-F238E27FC236}">
                    <a16:creationId xmlns:a16="http://schemas.microsoft.com/office/drawing/2014/main" id="{7C912425-2202-4128-954B-C1246E8638D2}"/>
                  </a:ext>
                </a:extLst>
              </p:cNvPr>
              <p:cNvGrpSpPr/>
              <p:nvPr/>
            </p:nvGrpSpPr>
            <p:grpSpPr>
              <a:xfrm>
                <a:off x="736745" y="1356666"/>
                <a:ext cx="1933578" cy="1993257"/>
                <a:chOff x="736745" y="1356666"/>
                <a:chExt cx="1933578" cy="1993257"/>
              </a:xfrm>
            </p:grpSpPr>
            <p:sp>
              <p:nvSpPr>
                <p:cNvPr id="19" name="işlîdè">
                  <a:extLst>
                    <a:ext uri="{FF2B5EF4-FFF2-40B4-BE49-F238E27FC236}">
                      <a16:creationId xmlns:a16="http://schemas.microsoft.com/office/drawing/2014/main" id="{76DA8A3A-2BED-44F8-A45D-535C32D782BE}"/>
                    </a:ext>
                  </a:extLst>
                </p:cNvPr>
                <p:cNvSpPr/>
                <p:nvPr/>
              </p:nvSpPr>
              <p:spPr>
                <a:xfrm>
                  <a:off x="736745" y="1416345"/>
                  <a:ext cx="1933578" cy="19335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noFill/>
                <a:ln w="25400" cap="flat" cmpd="sng" algn="ctr">
                  <a:solidFill>
                    <a:schemeClr val="accent1"/>
                  </a:solidFill>
                  <a:prstDash val="solid"/>
                  <a:miter lim="400000"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2">
                          <a:lumMod val="100000"/>
                        </a:schemeClr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íṧlíḑè">
                  <a:extLst>
                    <a:ext uri="{FF2B5EF4-FFF2-40B4-BE49-F238E27FC236}">
                      <a16:creationId xmlns:a16="http://schemas.microsoft.com/office/drawing/2014/main" id="{CFC29A73-14DF-4528-B725-A07FC2354D01}"/>
                    </a:ext>
                  </a:extLst>
                </p:cNvPr>
                <p:cNvSpPr/>
                <p:nvPr/>
              </p:nvSpPr>
              <p:spPr>
                <a:xfrm>
                  <a:off x="805009" y="1493193"/>
                  <a:ext cx="1797051" cy="17970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</a:path>
                  </a:pathLst>
                </a:custGeom>
                <a:blipFill>
                  <a:blip r:embed="rId5"/>
                  <a:srcRect/>
                  <a:stretch>
                    <a:fillRect l="-25179" t="-1" r="-24825" b="-1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/>
                  <a:endParaRPr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21" name="îšļiḋe">
                  <a:extLst>
                    <a:ext uri="{FF2B5EF4-FFF2-40B4-BE49-F238E27FC236}">
                      <a16:creationId xmlns:a16="http://schemas.microsoft.com/office/drawing/2014/main" id="{E0960696-D7A4-4754-BE13-3420EF56387A}"/>
                    </a:ext>
                  </a:extLst>
                </p:cNvPr>
                <p:cNvGrpSpPr/>
                <p:nvPr/>
              </p:nvGrpSpPr>
              <p:grpSpPr>
                <a:xfrm>
                  <a:off x="1936034" y="1356666"/>
                  <a:ext cx="675000" cy="675005"/>
                  <a:chOff x="7209746" y="4153276"/>
                  <a:chExt cx="675000" cy="675005"/>
                </a:xfrm>
              </p:grpSpPr>
              <p:sp>
                <p:nvSpPr>
                  <p:cNvPr id="22" name="íśľíḓê">
                    <a:extLst>
                      <a:ext uri="{FF2B5EF4-FFF2-40B4-BE49-F238E27FC236}">
                        <a16:creationId xmlns:a16="http://schemas.microsoft.com/office/drawing/2014/main" id="{8429431F-4E02-49EB-B0DE-8FFF733AEF04}"/>
                      </a:ext>
                    </a:extLst>
                  </p:cNvPr>
                  <p:cNvSpPr/>
                  <p:nvPr/>
                </p:nvSpPr>
                <p:spPr>
                  <a:xfrm>
                    <a:off x="7209746" y="4153276"/>
                    <a:ext cx="675000" cy="675005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23" name="íślîdé">
                    <a:extLst>
                      <a:ext uri="{FF2B5EF4-FFF2-40B4-BE49-F238E27FC236}">
                        <a16:creationId xmlns:a16="http://schemas.microsoft.com/office/drawing/2014/main" id="{DD835C9E-334B-47B4-BBBB-098261B1CE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75153" y="4322040"/>
                    <a:ext cx="344185" cy="337474"/>
                  </a:xfrm>
                  <a:custGeom>
                    <a:avLst/>
                    <a:gdLst>
                      <a:gd name="T0" fmla="*/ 1312 w 1990"/>
                      <a:gd name="T1" fmla="*/ 1552 h 1954"/>
                      <a:gd name="T2" fmla="*/ 291 w 1990"/>
                      <a:gd name="T3" fmla="*/ 1746 h 1954"/>
                      <a:gd name="T4" fmla="*/ 0 w 1990"/>
                      <a:gd name="T5" fmla="*/ 540 h 1954"/>
                      <a:gd name="T6" fmla="*/ 515 w 1990"/>
                      <a:gd name="T7" fmla="*/ 249 h 1954"/>
                      <a:gd name="T8" fmla="*/ 1205 w 1990"/>
                      <a:gd name="T9" fmla="*/ 0 h 1954"/>
                      <a:gd name="T10" fmla="*/ 1496 w 1990"/>
                      <a:gd name="T11" fmla="*/ 489 h 1954"/>
                      <a:gd name="T12" fmla="*/ 1413 w 1990"/>
                      <a:gd name="T13" fmla="*/ 291 h 1954"/>
                      <a:gd name="T14" fmla="*/ 802 w 1990"/>
                      <a:gd name="T15" fmla="*/ 83 h 1954"/>
                      <a:gd name="T16" fmla="*/ 1039 w 1990"/>
                      <a:gd name="T17" fmla="*/ 249 h 1954"/>
                      <a:gd name="T18" fmla="*/ 1243 w 1990"/>
                      <a:gd name="T19" fmla="*/ 499 h 1954"/>
                      <a:gd name="T20" fmla="*/ 291 w 1990"/>
                      <a:gd name="T21" fmla="*/ 333 h 1954"/>
                      <a:gd name="T22" fmla="*/ 83 w 1990"/>
                      <a:gd name="T23" fmla="*/ 1455 h 1954"/>
                      <a:gd name="T24" fmla="*/ 1039 w 1990"/>
                      <a:gd name="T25" fmla="*/ 1663 h 1954"/>
                      <a:gd name="T26" fmla="*/ 1641 w 1990"/>
                      <a:gd name="T27" fmla="*/ 1453 h 1954"/>
                      <a:gd name="T28" fmla="*/ 1138 w 1990"/>
                      <a:gd name="T29" fmla="*/ 583 h 1954"/>
                      <a:gd name="T30" fmla="*/ 1641 w 1990"/>
                      <a:gd name="T31" fmla="*/ 1453 h 1954"/>
                      <a:gd name="T32" fmla="*/ 1752 w 1990"/>
                      <a:gd name="T33" fmla="*/ 809 h 1954"/>
                      <a:gd name="T34" fmla="*/ 1026 w 1990"/>
                      <a:gd name="T35" fmla="*/ 1228 h 1954"/>
                      <a:gd name="T36" fmla="*/ 1767 w 1990"/>
                      <a:gd name="T37" fmla="*/ 1422 h 1954"/>
                      <a:gd name="T38" fmla="*/ 1717 w 1990"/>
                      <a:gd name="T39" fmla="*/ 1835 h 1954"/>
                      <a:gd name="T40" fmla="*/ 1767 w 1990"/>
                      <a:gd name="T41" fmla="*/ 1422 h 1954"/>
                      <a:gd name="T42" fmla="*/ 1739 w 1990"/>
                      <a:gd name="T43" fmla="*/ 1874 h 1954"/>
                      <a:gd name="T44" fmla="*/ 1956 w 1990"/>
                      <a:gd name="T45" fmla="*/ 1749 h 1954"/>
                      <a:gd name="T46" fmla="*/ 249 w 1990"/>
                      <a:gd name="T47" fmla="*/ 551 h 1954"/>
                      <a:gd name="T48" fmla="*/ 803 w 1990"/>
                      <a:gd name="T49" fmla="*/ 613 h 1954"/>
                      <a:gd name="T50" fmla="*/ 675 w 1990"/>
                      <a:gd name="T51" fmla="*/ 828 h 1954"/>
                      <a:gd name="T52" fmla="*/ 249 w 1990"/>
                      <a:gd name="T53" fmla="*/ 890 h 1954"/>
                      <a:gd name="T54" fmla="*/ 675 w 1990"/>
                      <a:gd name="T55" fmla="*/ 828 h 1954"/>
                      <a:gd name="T56" fmla="*/ 675 w 1990"/>
                      <a:gd name="T57" fmla="*/ 1167 h 1954"/>
                      <a:gd name="T58" fmla="*/ 249 w 1990"/>
                      <a:gd name="T59" fmla="*/ 1105 h 1954"/>
                      <a:gd name="T60" fmla="*/ 249 w 1990"/>
                      <a:gd name="T61" fmla="*/ 1444 h 1954"/>
                      <a:gd name="T62" fmla="*/ 803 w 1990"/>
                      <a:gd name="T63" fmla="*/ 1382 h 1954"/>
                      <a:gd name="T64" fmla="*/ 249 w 1990"/>
                      <a:gd name="T65" fmla="*/ 1444 h 1954"/>
                      <a:gd name="T66" fmla="*/ 1179 w 1990"/>
                      <a:gd name="T67" fmla="*/ 961 h 1954"/>
                      <a:gd name="T68" fmla="*/ 1300 w 1990"/>
                      <a:gd name="T69" fmla="*/ 1219 h 1954"/>
                      <a:gd name="T70" fmla="*/ 1604 w 1990"/>
                      <a:gd name="T71" fmla="*/ 858 h 19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990" h="1954">
                        <a:moveTo>
                          <a:pt x="1231" y="1534"/>
                        </a:moveTo>
                        <a:cubicBezTo>
                          <a:pt x="1258" y="1542"/>
                          <a:pt x="1285" y="1548"/>
                          <a:pt x="1312" y="1552"/>
                        </a:cubicBezTo>
                        <a:cubicBezTo>
                          <a:pt x="1272" y="1665"/>
                          <a:pt x="1165" y="1746"/>
                          <a:pt x="1039" y="1746"/>
                        </a:cubicBezTo>
                        <a:lnTo>
                          <a:pt x="291" y="1746"/>
                        </a:lnTo>
                        <a:cubicBezTo>
                          <a:pt x="131" y="1746"/>
                          <a:pt x="0" y="1615"/>
                          <a:pt x="0" y="1455"/>
                        </a:cubicBezTo>
                        <a:lnTo>
                          <a:pt x="0" y="540"/>
                        </a:lnTo>
                        <a:cubicBezTo>
                          <a:pt x="0" y="380"/>
                          <a:pt x="131" y="249"/>
                          <a:pt x="291" y="249"/>
                        </a:cubicBezTo>
                        <a:lnTo>
                          <a:pt x="515" y="249"/>
                        </a:lnTo>
                        <a:cubicBezTo>
                          <a:pt x="535" y="109"/>
                          <a:pt x="656" y="0"/>
                          <a:pt x="802" y="0"/>
                        </a:cubicBezTo>
                        <a:lnTo>
                          <a:pt x="1205" y="0"/>
                        </a:lnTo>
                        <a:cubicBezTo>
                          <a:pt x="1366" y="0"/>
                          <a:pt x="1496" y="131"/>
                          <a:pt x="1496" y="291"/>
                        </a:cubicBezTo>
                        <a:lnTo>
                          <a:pt x="1496" y="489"/>
                        </a:lnTo>
                        <a:cubicBezTo>
                          <a:pt x="1469" y="484"/>
                          <a:pt x="1441" y="480"/>
                          <a:pt x="1413" y="479"/>
                        </a:cubicBezTo>
                        <a:lnTo>
                          <a:pt x="1413" y="291"/>
                        </a:lnTo>
                        <a:cubicBezTo>
                          <a:pt x="1413" y="176"/>
                          <a:pt x="1320" y="83"/>
                          <a:pt x="1205" y="83"/>
                        </a:cubicBezTo>
                        <a:lnTo>
                          <a:pt x="802" y="83"/>
                        </a:lnTo>
                        <a:cubicBezTo>
                          <a:pt x="701" y="83"/>
                          <a:pt x="617" y="155"/>
                          <a:pt x="598" y="249"/>
                        </a:cubicBezTo>
                        <a:lnTo>
                          <a:pt x="1039" y="249"/>
                        </a:lnTo>
                        <a:cubicBezTo>
                          <a:pt x="1180" y="249"/>
                          <a:pt x="1297" y="349"/>
                          <a:pt x="1324" y="482"/>
                        </a:cubicBezTo>
                        <a:cubicBezTo>
                          <a:pt x="1297" y="485"/>
                          <a:pt x="1270" y="491"/>
                          <a:pt x="1243" y="499"/>
                        </a:cubicBezTo>
                        <a:cubicBezTo>
                          <a:pt x="1224" y="404"/>
                          <a:pt x="1140" y="333"/>
                          <a:pt x="1039" y="333"/>
                        </a:cubicBezTo>
                        <a:lnTo>
                          <a:pt x="291" y="333"/>
                        </a:lnTo>
                        <a:cubicBezTo>
                          <a:pt x="177" y="333"/>
                          <a:pt x="83" y="426"/>
                          <a:pt x="83" y="540"/>
                        </a:cubicBezTo>
                        <a:lnTo>
                          <a:pt x="83" y="1455"/>
                        </a:lnTo>
                        <a:cubicBezTo>
                          <a:pt x="83" y="1569"/>
                          <a:pt x="177" y="1663"/>
                          <a:pt x="291" y="1663"/>
                        </a:cubicBezTo>
                        <a:lnTo>
                          <a:pt x="1039" y="1663"/>
                        </a:lnTo>
                        <a:cubicBezTo>
                          <a:pt x="1126" y="1663"/>
                          <a:pt x="1200" y="1609"/>
                          <a:pt x="1231" y="1534"/>
                        </a:cubicBezTo>
                        <a:close/>
                        <a:moveTo>
                          <a:pt x="1641" y="1453"/>
                        </a:moveTo>
                        <a:cubicBezTo>
                          <a:pt x="1401" y="1591"/>
                          <a:pt x="1093" y="1509"/>
                          <a:pt x="955" y="1269"/>
                        </a:cubicBezTo>
                        <a:cubicBezTo>
                          <a:pt x="816" y="1029"/>
                          <a:pt x="899" y="722"/>
                          <a:pt x="1138" y="583"/>
                        </a:cubicBezTo>
                        <a:cubicBezTo>
                          <a:pt x="1378" y="445"/>
                          <a:pt x="1686" y="527"/>
                          <a:pt x="1824" y="767"/>
                        </a:cubicBezTo>
                        <a:cubicBezTo>
                          <a:pt x="1963" y="1007"/>
                          <a:pt x="1880" y="1314"/>
                          <a:pt x="1641" y="1453"/>
                        </a:cubicBezTo>
                        <a:close/>
                        <a:moveTo>
                          <a:pt x="1599" y="1381"/>
                        </a:moveTo>
                        <a:cubicBezTo>
                          <a:pt x="1799" y="1266"/>
                          <a:pt x="1868" y="1009"/>
                          <a:pt x="1752" y="809"/>
                        </a:cubicBezTo>
                        <a:cubicBezTo>
                          <a:pt x="1637" y="608"/>
                          <a:pt x="1380" y="539"/>
                          <a:pt x="1180" y="655"/>
                        </a:cubicBezTo>
                        <a:cubicBezTo>
                          <a:pt x="980" y="771"/>
                          <a:pt x="911" y="1027"/>
                          <a:pt x="1026" y="1228"/>
                        </a:cubicBezTo>
                        <a:cubicBezTo>
                          <a:pt x="1142" y="1428"/>
                          <a:pt x="1399" y="1497"/>
                          <a:pt x="1599" y="1381"/>
                        </a:cubicBezTo>
                        <a:close/>
                        <a:moveTo>
                          <a:pt x="1767" y="1422"/>
                        </a:moveTo>
                        <a:lnTo>
                          <a:pt x="1551" y="1547"/>
                        </a:lnTo>
                        <a:lnTo>
                          <a:pt x="1717" y="1835"/>
                        </a:lnTo>
                        <a:lnTo>
                          <a:pt x="1933" y="1710"/>
                        </a:lnTo>
                        <a:lnTo>
                          <a:pt x="1767" y="1422"/>
                        </a:lnTo>
                        <a:close/>
                        <a:moveTo>
                          <a:pt x="1956" y="1749"/>
                        </a:moveTo>
                        <a:lnTo>
                          <a:pt x="1739" y="1874"/>
                        </a:lnTo>
                        <a:cubicBezTo>
                          <a:pt x="1774" y="1934"/>
                          <a:pt x="1850" y="1954"/>
                          <a:pt x="1910" y="1919"/>
                        </a:cubicBezTo>
                        <a:cubicBezTo>
                          <a:pt x="1969" y="1885"/>
                          <a:pt x="1990" y="1809"/>
                          <a:pt x="1956" y="1749"/>
                        </a:cubicBezTo>
                        <a:close/>
                        <a:moveTo>
                          <a:pt x="803" y="551"/>
                        </a:moveTo>
                        <a:lnTo>
                          <a:pt x="249" y="551"/>
                        </a:lnTo>
                        <a:lnTo>
                          <a:pt x="249" y="613"/>
                        </a:lnTo>
                        <a:lnTo>
                          <a:pt x="803" y="613"/>
                        </a:lnTo>
                        <a:lnTo>
                          <a:pt x="803" y="551"/>
                        </a:lnTo>
                        <a:close/>
                        <a:moveTo>
                          <a:pt x="675" y="828"/>
                        </a:moveTo>
                        <a:lnTo>
                          <a:pt x="249" y="828"/>
                        </a:lnTo>
                        <a:lnTo>
                          <a:pt x="249" y="890"/>
                        </a:lnTo>
                        <a:lnTo>
                          <a:pt x="675" y="890"/>
                        </a:lnTo>
                        <a:lnTo>
                          <a:pt x="675" y="828"/>
                        </a:lnTo>
                        <a:close/>
                        <a:moveTo>
                          <a:pt x="249" y="1167"/>
                        </a:moveTo>
                        <a:lnTo>
                          <a:pt x="675" y="1167"/>
                        </a:lnTo>
                        <a:lnTo>
                          <a:pt x="675" y="1105"/>
                        </a:lnTo>
                        <a:lnTo>
                          <a:pt x="249" y="1105"/>
                        </a:lnTo>
                        <a:lnTo>
                          <a:pt x="249" y="1167"/>
                        </a:lnTo>
                        <a:close/>
                        <a:moveTo>
                          <a:pt x="249" y="1444"/>
                        </a:moveTo>
                        <a:lnTo>
                          <a:pt x="803" y="1444"/>
                        </a:lnTo>
                        <a:lnTo>
                          <a:pt x="803" y="1382"/>
                        </a:lnTo>
                        <a:lnTo>
                          <a:pt x="249" y="1382"/>
                        </a:lnTo>
                        <a:lnTo>
                          <a:pt x="249" y="1444"/>
                        </a:lnTo>
                        <a:close/>
                        <a:moveTo>
                          <a:pt x="1308" y="1105"/>
                        </a:moveTo>
                        <a:lnTo>
                          <a:pt x="1179" y="961"/>
                        </a:lnTo>
                        <a:lnTo>
                          <a:pt x="1118" y="1017"/>
                        </a:lnTo>
                        <a:lnTo>
                          <a:pt x="1300" y="1219"/>
                        </a:lnTo>
                        <a:lnTo>
                          <a:pt x="1657" y="922"/>
                        </a:lnTo>
                        <a:lnTo>
                          <a:pt x="1604" y="858"/>
                        </a:lnTo>
                        <a:lnTo>
                          <a:pt x="1308" y="11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182832" tIns="91416" rIns="182832" bIns="91416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18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377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566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754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5943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131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320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509" algn="l" defTabSz="914377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 sz="7198" dirty="0"/>
                  </a:p>
                </p:txBody>
              </p:sp>
            </p:grpSp>
          </p:grpSp>
          <p:grpSp>
            <p:nvGrpSpPr>
              <p:cNvPr id="16" name="íşḻiḍe">
                <a:extLst>
                  <a:ext uri="{FF2B5EF4-FFF2-40B4-BE49-F238E27FC236}">
                    <a16:creationId xmlns:a16="http://schemas.microsoft.com/office/drawing/2014/main" id="{F24FF092-6DC5-411E-84CC-069EE7C2BAE1}"/>
                  </a:ext>
                </a:extLst>
              </p:cNvPr>
              <p:cNvGrpSpPr/>
              <p:nvPr/>
            </p:nvGrpSpPr>
            <p:grpSpPr>
              <a:xfrm>
                <a:off x="2767467" y="1275545"/>
                <a:ext cx="3236383" cy="2075204"/>
                <a:chOff x="2776441" y="1231264"/>
                <a:chExt cx="3236383" cy="2075204"/>
              </a:xfrm>
            </p:grpSpPr>
            <p:sp>
              <p:nvSpPr>
                <p:cNvPr id="17" name="iṩḷîḋê">
                  <a:extLst>
                    <a:ext uri="{FF2B5EF4-FFF2-40B4-BE49-F238E27FC236}">
                      <a16:creationId xmlns:a16="http://schemas.microsoft.com/office/drawing/2014/main" id="{074C4A15-84D8-491A-9EF6-99C04D21D2D4}"/>
                    </a:ext>
                  </a:extLst>
                </p:cNvPr>
                <p:cNvSpPr txBox="1"/>
                <p:nvPr/>
              </p:nvSpPr>
              <p:spPr>
                <a:xfrm>
                  <a:off x="2776441" y="1231264"/>
                  <a:ext cx="3236383" cy="588331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 rtlCol="0" anchor="ctr" anchorCtr="0">
                  <a:normAutofit/>
                </a:bodyPr>
                <a:lstStyle/>
                <a:p>
                  <a:r>
                    <a:rPr lang="en-US" altLang="zh-CN" b="1" dirty="0">
                      <a:solidFill>
                        <a:schemeClr val="accent1"/>
                      </a:solidFill>
                    </a:rPr>
                    <a:t>Text here</a:t>
                  </a:r>
                </a:p>
              </p:txBody>
            </p:sp>
            <p:sp>
              <p:nvSpPr>
                <p:cNvPr id="18" name="íşļîḍê">
                  <a:extLst>
                    <a:ext uri="{FF2B5EF4-FFF2-40B4-BE49-F238E27FC236}">
                      <a16:creationId xmlns:a16="http://schemas.microsoft.com/office/drawing/2014/main" id="{94AA66DB-C105-4232-847F-B30F8613C7EB}"/>
                    </a:ext>
                  </a:extLst>
                </p:cNvPr>
                <p:cNvSpPr txBox="1"/>
                <p:nvPr/>
              </p:nvSpPr>
              <p:spPr>
                <a:xfrm>
                  <a:off x="2776441" y="1819596"/>
                  <a:ext cx="3236382" cy="1486872"/>
                </a:xfrm>
                <a:prstGeom prst="rect">
                  <a:avLst/>
                </a:prstGeom>
                <a:noFill/>
              </p:spPr>
              <p:txBody>
                <a:bodyPr wrap="square" lIns="90000" tIns="46800" rIns="90000" bIns="46800" rtlCol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1000" dirty="0"/>
                    <a:t>Unified fonts make reading more fluent.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dirty="0"/>
                    <a:t>Theme color makes PPT more convenient to change.</a:t>
                  </a:r>
                </a:p>
                <a:p>
                  <a:pPr>
                    <a:lnSpc>
                      <a:spcPct val="150000"/>
                    </a:lnSpc>
                  </a:pPr>
                  <a:endParaRPr lang="en-US" altLang="zh-CN" sz="1000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1000" dirty="0"/>
                    <a:t>Adjust the spacing to adapt to Chinese typesetting, use the reference line in PPT.</a:t>
                  </a:r>
                </a:p>
              </p:txBody>
            </p:sp>
          </p:grpSp>
        </p:grpSp>
        <p:grpSp>
          <p:nvGrpSpPr>
            <p:cNvPr id="9" name="iŝ1íḑé">
              <a:extLst>
                <a:ext uri="{FF2B5EF4-FFF2-40B4-BE49-F238E27FC236}">
                  <a16:creationId xmlns:a16="http://schemas.microsoft.com/office/drawing/2014/main" id="{2081F4EE-27CF-4D16-9D8E-4DF2A1E411D3}"/>
                </a:ext>
              </a:extLst>
            </p:cNvPr>
            <p:cNvGrpSpPr/>
            <p:nvPr/>
          </p:nvGrpSpPr>
          <p:grpSpPr>
            <a:xfrm>
              <a:off x="8441722" y="1275545"/>
              <a:ext cx="3236383" cy="2075204"/>
              <a:chOff x="2776441" y="1231264"/>
              <a:chExt cx="3236383" cy="2075204"/>
            </a:xfrm>
          </p:grpSpPr>
          <p:sp>
            <p:nvSpPr>
              <p:cNvPr id="13" name="îṡḻïďe">
                <a:extLst>
                  <a:ext uri="{FF2B5EF4-FFF2-40B4-BE49-F238E27FC236}">
                    <a16:creationId xmlns:a16="http://schemas.microsoft.com/office/drawing/2014/main" id="{ED8D29B6-2CD0-4E76-9A77-E3F77B74D168}"/>
                  </a:ext>
                </a:extLst>
              </p:cNvPr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2"/>
                    </a:solidFill>
                  </a:rPr>
                  <a:t>Text here</a:t>
                </a:r>
              </a:p>
            </p:txBody>
          </p:sp>
          <p:sp>
            <p:nvSpPr>
              <p:cNvPr id="14" name="iṣḷidè">
                <a:extLst>
                  <a:ext uri="{FF2B5EF4-FFF2-40B4-BE49-F238E27FC236}">
                    <a16:creationId xmlns:a16="http://schemas.microsoft.com/office/drawing/2014/main" id="{145B7924-6AA5-44EC-9617-908E696F9833}"/>
                  </a:ext>
                </a:extLst>
              </p:cNvPr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Adjust the spacing to adapt to Chinese typesetting, use the reference line in PPT.</a:t>
                </a:r>
              </a:p>
            </p:txBody>
          </p:sp>
        </p:grpSp>
        <p:grpSp>
          <p:nvGrpSpPr>
            <p:cNvPr id="10" name="isľïḓe">
              <a:extLst>
                <a:ext uri="{FF2B5EF4-FFF2-40B4-BE49-F238E27FC236}">
                  <a16:creationId xmlns:a16="http://schemas.microsoft.com/office/drawing/2014/main" id="{CFE3D588-0039-4331-9981-DAEE19C21B0D}"/>
                </a:ext>
              </a:extLst>
            </p:cNvPr>
            <p:cNvGrpSpPr/>
            <p:nvPr/>
          </p:nvGrpSpPr>
          <p:grpSpPr>
            <a:xfrm>
              <a:off x="8441722" y="4011984"/>
              <a:ext cx="3236383" cy="2075204"/>
              <a:chOff x="2776441" y="1231264"/>
              <a:chExt cx="3236383" cy="2075204"/>
            </a:xfrm>
          </p:grpSpPr>
          <p:sp>
            <p:nvSpPr>
              <p:cNvPr id="11" name="íṩļîḍè">
                <a:extLst>
                  <a:ext uri="{FF2B5EF4-FFF2-40B4-BE49-F238E27FC236}">
                    <a16:creationId xmlns:a16="http://schemas.microsoft.com/office/drawing/2014/main" id="{DF14690B-A2B3-4784-A20F-6F9721C8E8C4}"/>
                  </a:ext>
                </a:extLst>
              </p:cNvPr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Text here</a:t>
                </a:r>
              </a:p>
            </p:txBody>
          </p:sp>
          <p:sp>
            <p:nvSpPr>
              <p:cNvPr id="12" name="îṣḷîḑé">
                <a:extLst>
                  <a:ext uri="{FF2B5EF4-FFF2-40B4-BE49-F238E27FC236}">
                    <a16:creationId xmlns:a16="http://schemas.microsoft.com/office/drawing/2014/main" id="{BCBD4F45-310B-4D9D-A7E0-B6A01FA87816}"/>
                  </a:ext>
                </a:extLst>
              </p:cNvPr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0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000" dirty="0"/>
                  <a:t>Adjust the spacing to adapt to Chinese typesetting, use the reference line in PPT.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198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154C-A310-46F2-B715-12891333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A8D17C-5A21-4A4C-94D9-5C333051A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D6FFE4-F650-4B79-B926-0807053D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5" name="5a486f68-035c-41d1-b074-ce3b06557fb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9A4FAF-C986-415C-901F-FB0AED03D38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91000" y="1359000"/>
            <a:ext cx="9810000" cy="4571861"/>
            <a:chOff x="1191000" y="1359000"/>
            <a:chExt cx="9810000" cy="4571861"/>
          </a:xfrm>
        </p:grpSpPr>
        <p:grpSp>
          <p:nvGrpSpPr>
            <p:cNvPr id="6" name="iṡḷíďe">
              <a:extLst>
                <a:ext uri="{FF2B5EF4-FFF2-40B4-BE49-F238E27FC236}">
                  <a16:creationId xmlns:a16="http://schemas.microsoft.com/office/drawing/2014/main" id="{6C8E8CA1-03A4-4BA5-86EB-FBC7E6233833}"/>
                </a:ext>
              </a:extLst>
            </p:cNvPr>
            <p:cNvGrpSpPr/>
            <p:nvPr/>
          </p:nvGrpSpPr>
          <p:grpSpPr>
            <a:xfrm>
              <a:off x="3805524" y="1359000"/>
              <a:ext cx="4580953" cy="4571861"/>
              <a:chOff x="3805524" y="1359000"/>
              <a:chExt cx="4580953" cy="4571861"/>
            </a:xfrm>
          </p:grpSpPr>
          <p:sp>
            <p:nvSpPr>
              <p:cNvPr id="19" name="íśḷîḑé">
                <a:extLst>
                  <a:ext uri="{FF2B5EF4-FFF2-40B4-BE49-F238E27FC236}">
                    <a16:creationId xmlns:a16="http://schemas.microsoft.com/office/drawing/2014/main" id="{EF807748-CB7D-4719-A2FE-8A38CD0FF5E6}"/>
                  </a:ext>
                </a:extLst>
              </p:cNvPr>
              <p:cNvSpPr/>
              <p:nvPr/>
            </p:nvSpPr>
            <p:spPr bwMode="auto">
              <a:xfrm>
                <a:off x="3805524" y="1359000"/>
                <a:ext cx="2267606" cy="2267606"/>
              </a:xfrm>
              <a:custGeom>
                <a:avLst/>
                <a:gdLst>
                  <a:gd name="connsiteX0" fmla="*/ 1133803 w 2267606"/>
                  <a:gd name="connsiteY0" fmla="*/ 0 h 2267606"/>
                  <a:gd name="connsiteX1" fmla="*/ 2267606 w 2267606"/>
                  <a:gd name="connsiteY1" fmla="*/ 1133803 h 2267606"/>
                  <a:gd name="connsiteX2" fmla="*/ 2267606 w 2267606"/>
                  <a:gd name="connsiteY2" fmla="*/ 2267606 h 2267606"/>
                  <a:gd name="connsiteX3" fmla="*/ 1133803 w 2267606"/>
                  <a:gd name="connsiteY3" fmla="*/ 2267606 h 2267606"/>
                  <a:gd name="connsiteX4" fmla="*/ 0 w 2267606"/>
                  <a:gd name="connsiteY4" fmla="*/ 1133803 h 2267606"/>
                  <a:gd name="connsiteX5" fmla="*/ 1133803 w 2267606"/>
                  <a:gd name="connsiteY5" fmla="*/ 0 h 226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606" h="2267606">
                    <a:moveTo>
                      <a:pt x="1133803" y="0"/>
                    </a:moveTo>
                    <a:cubicBezTo>
                      <a:pt x="1759985" y="0"/>
                      <a:pt x="2267606" y="507621"/>
                      <a:pt x="2267606" y="1133803"/>
                    </a:cubicBezTo>
                    <a:lnTo>
                      <a:pt x="2267606" y="2267606"/>
                    </a:lnTo>
                    <a:lnTo>
                      <a:pt x="1133803" y="2267606"/>
                    </a:lnTo>
                    <a:cubicBezTo>
                      <a:pt x="507621" y="2267606"/>
                      <a:pt x="0" y="1759985"/>
                      <a:pt x="0" y="1133803"/>
                    </a:cubicBezTo>
                    <a:cubicBezTo>
                      <a:pt x="0" y="507621"/>
                      <a:pt x="507621" y="0"/>
                      <a:pt x="1133803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9107" r="-3867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ṥľïďé">
                <a:extLst>
                  <a:ext uri="{FF2B5EF4-FFF2-40B4-BE49-F238E27FC236}">
                    <a16:creationId xmlns:a16="http://schemas.microsoft.com/office/drawing/2014/main" id="{7F7ED20C-AA8F-460C-97B6-4BFF4889B0FE}"/>
                  </a:ext>
                </a:extLst>
              </p:cNvPr>
              <p:cNvSpPr/>
              <p:nvPr/>
            </p:nvSpPr>
            <p:spPr bwMode="auto">
              <a:xfrm>
                <a:off x="6118871" y="1359000"/>
                <a:ext cx="2267606" cy="2267606"/>
              </a:xfrm>
              <a:custGeom>
                <a:avLst/>
                <a:gdLst>
                  <a:gd name="connsiteX0" fmla="*/ 1133803 w 2267606"/>
                  <a:gd name="connsiteY0" fmla="*/ 0 h 2267606"/>
                  <a:gd name="connsiteX1" fmla="*/ 2267606 w 2267606"/>
                  <a:gd name="connsiteY1" fmla="*/ 1133803 h 2267606"/>
                  <a:gd name="connsiteX2" fmla="*/ 1133803 w 2267606"/>
                  <a:gd name="connsiteY2" fmla="*/ 2267606 h 2267606"/>
                  <a:gd name="connsiteX3" fmla="*/ 0 w 2267606"/>
                  <a:gd name="connsiteY3" fmla="*/ 2267606 h 2267606"/>
                  <a:gd name="connsiteX4" fmla="*/ 0 w 2267606"/>
                  <a:gd name="connsiteY4" fmla="*/ 1133803 h 2267606"/>
                  <a:gd name="connsiteX5" fmla="*/ 1133803 w 2267606"/>
                  <a:gd name="connsiteY5" fmla="*/ 0 h 226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606" h="2267606">
                    <a:moveTo>
                      <a:pt x="1133803" y="0"/>
                    </a:moveTo>
                    <a:cubicBezTo>
                      <a:pt x="1759985" y="0"/>
                      <a:pt x="2267606" y="507621"/>
                      <a:pt x="2267606" y="1133803"/>
                    </a:cubicBezTo>
                    <a:cubicBezTo>
                      <a:pt x="2267606" y="1759985"/>
                      <a:pt x="1759985" y="2267606"/>
                      <a:pt x="1133803" y="2267606"/>
                    </a:cubicBezTo>
                    <a:lnTo>
                      <a:pt x="0" y="2267606"/>
                    </a:lnTo>
                    <a:lnTo>
                      <a:pt x="0" y="1133803"/>
                    </a:lnTo>
                    <a:cubicBezTo>
                      <a:pt x="0" y="507621"/>
                      <a:pt x="507621" y="0"/>
                      <a:pt x="1133803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140" r="-24860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ṥ1ide">
                <a:extLst>
                  <a:ext uri="{FF2B5EF4-FFF2-40B4-BE49-F238E27FC236}">
                    <a16:creationId xmlns:a16="http://schemas.microsoft.com/office/drawing/2014/main" id="{67E7393F-2E58-488E-93C2-EBE61495A6FC}"/>
                  </a:ext>
                </a:extLst>
              </p:cNvPr>
              <p:cNvSpPr/>
              <p:nvPr/>
            </p:nvSpPr>
            <p:spPr bwMode="auto">
              <a:xfrm>
                <a:off x="3805524" y="3663255"/>
                <a:ext cx="2267606" cy="2267606"/>
              </a:xfrm>
              <a:custGeom>
                <a:avLst/>
                <a:gdLst>
                  <a:gd name="connsiteX0" fmla="*/ 1133803 w 2267606"/>
                  <a:gd name="connsiteY0" fmla="*/ 0 h 2267606"/>
                  <a:gd name="connsiteX1" fmla="*/ 2267606 w 2267606"/>
                  <a:gd name="connsiteY1" fmla="*/ 0 h 2267606"/>
                  <a:gd name="connsiteX2" fmla="*/ 2267606 w 2267606"/>
                  <a:gd name="connsiteY2" fmla="*/ 1133803 h 2267606"/>
                  <a:gd name="connsiteX3" fmla="*/ 1133803 w 2267606"/>
                  <a:gd name="connsiteY3" fmla="*/ 2267606 h 2267606"/>
                  <a:gd name="connsiteX4" fmla="*/ 0 w 2267606"/>
                  <a:gd name="connsiteY4" fmla="*/ 1133803 h 2267606"/>
                  <a:gd name="connsiteX5" fmla="*/ 1133803 w 2267606"/>
                  <a:gd name="connsiteY5" fmla="*/ 0 h 226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7606" h="2267606">
                    <a:moveTo>
                      <a:pt x="1133803" y="0"/>
                    </a:moveTo>
                    <a:lnTo>
                      <a:pt x="2267606" y="0"/>
                    </a:lnTo>
                    <a:lnTo>
                      <a:pt x="2267606" y="1133803"/>
                    </a:lnTo>
                    <a:cubicBezTo>
                      <a:pt x="2267606" y="1759985"/>
                      <a:pt x="1759985" y="2267606"/>
                      <a:pt x="1133803" y="2267606"/>
                    </a:cubicBezTo>
                    <a:cubicBezTo>
                      <a:pt x="507621" y="2267606"/>
                      <a:pt x="0" y="1759985"/>
                      <a:pt x="0" y="1133803"/>
                    </a:cubicBezTo>
                    <a:cubicBezTo>
                      <a:pt x="0" y="507621"/>
                      <a:pt x="507621" y="0"/>
                      <a:pt x="1133803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9107" r="-38671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íşḷíḑe">
                <a:extLst>
                  <a:ext uri="{FF2B5EF4-FFF2-40B4-BE49-F238E27FC236}">
                    <a16:creationId xmlns:a16="http://schemas.microsoft.com/office/drawing/2014/main" id="{234E511E-0B14-4D22-B704-24B82B04A456}"/>
                  </a:ext>
                </a:extLst>
              </p:cNvPr>
              <p:cNvSpPr/>
              <p:nvPr/>
            </p:nvSpPr>
            <p:spPr bwMode="auto">
              <a:xfrm>
                <a:off x="6118871" y="3663255"/>
                <a:ext cx="2267606" cy="2267606"/>
              </a:xfrm>
              <a:custGeom>
                <a:avLst/>
                <a:gdLst>
                  <a:gd name="connsiteX0" fmla="*/ 0 w 2267606"/>
                  <a:gd name="connsiteY0" fmla="*/ 0 h 2267606"/>
                  <a:gd name="connsiteX1" fmla="*/ 1133803 w 2267606"/>
                  <a:gd name="connsiteY1" fmla="*/ 0 h 2267606"/>
                  <a:gd name="connsiteX2" fmla="*/ 2267606 w 2267606"/>
                  <a:gd name="connsiteY2" fmla="*/ 1133803 h 2267606"/>
                  <a:gd name="connsiteX3" fmla="*/ 1133803 w 2267606"/>
                  <a:gd name="connsiteY3" fmla="*/ 2267606 h 2267606"/>
                  <a:gd name="connsiteX4" fmla="*/ 0 w 2267606"/>
                  <a:gd name="connsiteY4" fmla="*/ 1133803 h 226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7606" h="2267606">
                    <a:moveTo>
                      <a:pt x="0" y="0"/>
                    </a:moveTo>
                    <a:lnTo>
                      <a:pt x="1133803" y="0"/>
                    </a:lnTo>
                    <a:cubicBezTo>
                      <a:pt x="1759985" y="0"/>
                      <a:pt x="2267606" y="507621"/>
                      <a:pt x="2267606" y="1133803"/>
                    </a:cubicBezTo>
                    <a:cubicBezTo>
                      <a:pt x="2267606" y="1759985"/>
                      <a:pt x="1759985" y="2267606"/>
                      <a:pt x="1133803" y="2267606"/>
                    </a:cubicBezTo>
                    <a:cubicBezTo>
                      <a:pt x="507621" y="2267606"/>
                      <a:pt x="0" y="1759985"/>
                      <a:pt x="0" y="1133803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436" r="-25152"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íšliḑê">
              <a:extLst>
                <a:ext uri="{FF2B5EF4-FFF2-40B4-BE49-F238E27FC236}">
                  <a16:creationId xmlns:a16="http://schemas.microsoft.com/office/drawing/2014/main" id="{B1DC6BFD-C76D-4645-B58A-A9C607672709}"/>
                </a:ext>
              </a:extLst>
            </p:cNvPr>
            <p:cNvGrpSpPr/>
            <p:nvPr/>
          </p:nvGrpSpPr>
          <p:grpSpPr>
            <a:xfrm>
              <a:off x="1191000" y="2020305"/>
              <a:ext cx="2108063" cy="944997"/>
              <a:chOff x="1326000" y="1944000"/>
              <a:chExt cx="2108063" cy="944997"/>
            </a:xfrm>
          </p:grpSpPr>
          <p:sp>
            <p:nvSpPr>
              <p:cNvPr id="17" name="iṩļíḓ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233159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8" name="ïṡḻîď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194400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8" name="îSlïďê">
              <a:extLst>
                <a:ext uri="{FF2B5EF4-FFF2-40B4-BE49-F238E27FC236}">
                  <a16:creationId xmlns:a16="http://schemas.microsoft.com/office/drawing/2014/main" id="{2AEF5AF9-BE1F-4544-BB6C-EBB38996A10A}"/>
                </a:ext>
              </a:extLst>
            </p:cNvPr>
            <p:cNvGrpSpPr/>
            <p:nvPr/>
          </p:nvGrpSpPr>
          <p:grpSpPr>
            <a:xfrm>
              <a:off x="1191000" y="4324560"/>
              <a:ext cx="2108063" cy="944997"/>
              <a:chOff x="1326000" y="1944000"/>
              <a:chExt cx="2108063" cy="944997"/>
            </a:xfrm>
          </p:grpSpPr>
          <p:sp>
            <p:nvSpPr>
              <p:cNvPr id="15" name="ïṣ1iḋ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233159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6" name="íṥḷiḋ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194400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9" name="ïs1ïḋê">
              <a:extLst>
                <a:ext uri="{FF2B5EF4-FFF2-40B4-BE49-F238E27FC236}">
                  <a16:creationId xmlns:a16="http://schemas.microsoft.com/office/drawing/2014/main" id="{465412AC-7787-47B5-A5D6-747CDA0A9DE0}"/>
                </a:ext>
              </a:extLst>
            </p:cNvPr>
            <p:cNvGrpSpPr/>
            <p:nvPr/>
          </p:nvGrpSpPr>
          <p:grpSpPr>
            <a:xfrm>
              <a:off x="8892937" y="2020305"/>
              <a:ext cx="2108063" cy="944997"/>
              <a:chOff x="1326000" y="1944000"/>
              <a:chExt cx="2108063" cy="944997"/>
            </a:xfrm>
          </p:grpSpPr>
          <p:sp>
            <p:nvSpPr>
              <p:cNvPr id="13" name="îšlï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233159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4" name="ïšḷîḍ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194400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îšļiḍé">
              <a:extLst>
                <a:ext uri="{FF2B5EF4-FFF2-40B4-BE49-F238E27FC236}">
                  <a16:creationId xmlns:a16="http://schemas.microsoft.com/office/drawing/2014/main" id="{38E96476-C02D-46B9-8DDA-FDEA954B26D7}"/>
                </a:ext>
              </a:extLst>
            </p:cNvPr>
            <p:cNvGrpSpPr/>
            <p:nvPr/>
          </p:nvGrpSpPr>
          <p:grpSpPr>
            <a:xfrm>
              <a:off x="8892937" y="4324560"/>
              <a:ext cx="2108063" cy="944997"/>
              <a:chOff x="1326000" y="1944000"/>
              <a:chExt cx="2108063" cy="944997"/>
            </a:xfrm>
          </p:grpSpPr>
          <p:sp>
            <p:nvSpPr>
              <p:cNvPr id="11" name="ïṡḷîď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2331598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2" name="ïṥḷ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1944000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7310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B5DCF-2A73-4B63-AF43-90EF596F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3680C8-2ACB-4493-BEDB-023C144B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BD8BAB-9CD2-4C9F-AFAB-14F51F52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grpSp>
        <p:nvGrpSpPr>
          <p:cNvPr id="5" name="f03d89bc-c8dd-4963-b17e-aa3005480c3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2973D1-3E9A-4E0B-9B0A-8A5251599D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42932"/>
            <a:ext cx="10857350" cy="4854400"/>
            <a:chOff x="673100" y="1142932"/>
            <a:chExt cx="10857350" cy="4854400"/>
          </a:xfrm>
        </p:grpSpPr>
        <p:sp>
          <p:nvSpPr>
            <p:cNvPr id="6" name="íSḷíḑè">
              <a:extLst>
                <a:ext uri="{FF2B5EF4-FFF2-40B4-BE49-F238E27FC236}">
                  <a16:creationId xmlns:a16="http://schemas.microsoft.com/office/drawing/2014/main" id="{6EF589EC-CE20-463F-8FB9-D60CF577669A}"/>
                </a:ext>
              </a:extLst>
            </p:cNvPr>
            <p:cNvSpPr/>
            <p:nvPr/>
          </p:nvSpPr>
          <p:spPr>
            <a:xfrm rot="18900000">
              <a:off x="5492611" y="1530738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457148"/>
              <a:endParaRPr sz="11600">
                <a:solidFill>
                  <a:srgbClr val="77716C"/>
                </a:solidFill>
              </a:endParaRPr>
            </a:p>
          </p:txBody>
        </p:sp>
        <p:sp>
          <p:nvSpPr>
            <p:cNvPr id="7" name="îŝļíde">
              <a:extLst>
                <a:ext uri="{FF2B5EF4-FFF2-40B4-BE49-F238E27FC236}">
                  <a16:creationId xmlns:a16="http://schemas.microsoft.com/office/drawing/2014/main" id="{D9072A50-2598-48C1-AF68-F88E923E570D}"/>
                </a:ext>
              </a:extLst>
            </p:cNvPr>
            <p:cNvSpPr/>
            <p:nvPr/>
          </p:nvSpPr>
          <p:spPr>
            <a:xfrm rot="18900000">
              <a:off x="6820029" y="2855971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457148"/>
              <a:endParaRPr sz="11600">
                <a:solidFill>
                  <a:srgbClr val="77716C"/>
                </a:solidFill>
              </a:endParaRPr>
            </a:p>
          </p:txBody>
        </p:sp>
        <p:sp>
          <p:nvSpPr>
            <p:cNvPr id="8" name="ïṥ1iḑè">
              <a:extLst>
                <a:ext uri="{FF2B5EF4-FFF2-40B4-BE49-F238E27FC236}">
                  <a16:creationId xmlns:a16="http://schemas.microsoft.com/office/drawing/2014/main" id="{919F7E88-A468-4E76-B523-507D689F5D04}"/>
                </a:ext>
              </a:extLst>
            </p:cNvPr>
            <p:cNvSpPr/>
            <p:nvPr/>
          </p:nvSpPr>
          <p:spPr>
            <a:xfrm rot="18900000">
              <a:off x="6346320" y="2375014"/>
              <a:ext cx="923985" cy="94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defTabSz="457148"/>
              <a:endParaRPr sz="11600">
                <a:solidFill>
                  <a:srgbClr val="77716C"/>
                </a:solidFill>
              </a:endParaRPr>
            </a:p>
          </p:txBody>
        </p:sp>
        <p:sp>
          <p:nvSpPr>
            <p:cNvPr id="9" name="îślîḓè">
              <a:extLst>
                <a:ext uri="{FF2B5EF4-FFF2-40B4-BE49-F238E27FC236}">
                  <a16:creationId xmlns:a16="http://schemas.microsoft.com/office/drawing/2014/main" id="{95856295-B6E8-4C32-9678-076674471046}"/>
                </a:ext>
              </a:extLst>
            </p:cNvPr>
            <p:cNvSpPr/>
            <p:nvPr/>
          </p:nvSpPr>
          <p:spPr>
            <a:xfrm rot="18900000">
              <a:off x="5398431" y="2943435"/>
              <a:ext cx="1309121" cy="130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148">
                <a:defRPr sz="11600">
                  <a:solidFill>
                    <a:srgbClr val="77716C"/>
                  </a:solidFill>
                </a:defRPr>
              </a:pPr>
              <a:endParaRPr dirty="0"/>
            </a:p>
          </p:txBody>
        </p:sp>
        <p:sp>
          <p:nvSpPr>
            <p:cNvPr id="10" name="ïš1îḓé">
              <a:extLst>
                <a:ext uri="{FF2B5EF4-FFF2-40B4-BE49-F238E27FC236}">
                  <a16:creationId xmlns:a16="http://schemas.microsoft.com/office/drawing/2014/main" id="{B5DED55F-A332-4981-BB93-BE1FBD914EB2}"/>
                </a:ext>
              </a:extLst>
            </p:cNvPr>
            <p:cNvSpPr/>
            <p:nvPr/>
          </p:nvSpPr>
          <p:spPr>
            <a:xfrm rot="18900000">
              <a:off x="6725848" y="4268668"/>
              <a:ext cx="1309121" cy="1309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148">
                <a:defRPr sz="11600">
                  <a:solidFill>
                    <a:srgbClr val="77716C"/>
                  </a:solidFill>
                </a:defRPr>
              </a:pPr>
              <a:endParaRPr/>
            </a:p>
          </p:txBody>
        </p:sp>
        <p:sp>
          <p:nvSpPr>
            <p:cNvPr id="11" name="ï$ľíḑe">
              <a:extLst>
                <a:ext uri="{FF2B5EF4-FFF2-40B4-BE49-F238E27FC236}">
                  <a16:creationId xmlns:a16="http://schemas.microsoft.com/office/drawing/2014/main" id="{818AEA7C-AAAD-4043-AEC8-05FA69D171B9}"/>
                </a:ext>
              </a:extLst>
            </p:cNvPr>
            <p:cNvSpPr/>
            <p:nvPr/>
          </p:nvSpPr>
          <p:spPr>
            <a:xfrm rot="18900000">
              <a:off x="6252139" y="3787711"/>
              <a:ext cx="923984" cy="94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148">
                <a:defRPr sz="8400">
                  <a:solidFill>
                    <a:srgbClr val="070707"/>
                  </a:solidFill>
                </a:defRPr>
              </a:pPr>
              <a:endParaRPr/>
            </a:p>
          </p:txBody>
        </p:sp>
        <p:sp>
          <p:nvSpPr>
            <p:cNvPr id="12" name="iSḷíḋê">
              <a:extLst>
                <a:ext uri="{FF2B5EF4-FFF2-40B4-BE49-F238E27FC236}">
                  <a16:creationId xmlns:a16="http://schemas.microsoft.com/office/drawing/2014/main" id="{C068204A-D2B4-42FF-9F02-0B05DF8A41E0}"/>
                </a:ext>
              </a:extLst>
            </p:cNvPr>
            <p:cNvSpPr/>
            <p:nvPr/>
          </p:nvSpPr>
          <p:spPr>
            <a:xfrm rot="18900000">
              <a:off x="3981854" y="3025173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148">
                <a:defRPr sz="11600">
                  <a:solidFill>
                    <a:srgbClr val="77716C"/>
                  </a:solidFill>
                </a:defRPr>
              </a:pPr>
              <a:endParaRPr/>
            </a:p>
          </p:txBody>
        </p:sp>
        <p:sp>
          <p:nvSpPr>
            <p:cNvPr id="13" name="iśļiḓè">
              <a:extLst>
                <a:ext uri="{FF2B5EF4-FFF2-40B4-BE49-F238E27FC236}">
                  <a16:creationId xmlns:a16="http://schemas.microsoft.com/office/drawing/2014/main" id="{45E176F9-DC9B-4284-80F8-EF34CD22B51D}"/>
                </a:ext>
              </a:extLst>
            </p:cNvPr>
            <p:cNvSpPr/>
            <p:nvPr/>
          </p:nvSpPr>
          <p:spPr>
            <a:xfrm rot="18900000">
              <a:off x="5309272" y="4350407"/>
              <a:ext cx="1309121" cy="1309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148">
                <a:defRPr sz="11600">
                  <a:solidFill>
                    <a:srgbClr val="77716C"/>
                  </a:solidFill>
                </a:defRPr>
              </a:pPr>
              <a:endParaRPr/>
            </a:p>
          </p:txBody>
        </p:sp>
        <p:sp>
          <p:nvSpPr>
            <p:cNvPr id="14" name="ïṩľíḍe">
              <a:extLst>
                <a:ext uri="{FF2B5EF4-FFF2-40B4-BE49-F238E27FC236}">
                  <a16:creationId xmlns:a16="http://schemas.microsoft.com/office/drawing/2014/main" id="{C8AF05FF-2103-4072-A115-8F3A84781588}"/>
                </a:ext>
              </a:extLst>
            </p:cNvPr>
            <p:cNvSpPr/>
            <p:nvPr/>
          </p:nvSpPr>
          <p:spPr>
            <a:xfrm rot="18900000">
              <a:off x="4835563" y="3869450"/>
              <a:ext cx="923984" cy="949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60" y="2851"/>
                    <a:pt x="4637" y="6730"/>
                    <a:pt x="4660" y="10784"/>
                  </a:cubicBezTo>
                  <a:cubicBezTo>
                    <a:pt x="4684" y="14829"/>
                    <a:pt x="3060" y="18718"/>
                    <a:pt x="144" y="21600"/>
                  </a:cubicBezTo>
                  <a:lnTo>
                    <a:pt x="21358" y="21288"/>
                  </a:lnTo>
                  <a:cubicBezTo>
                    <a:pt x="18644" y="18590"/>
                    <a:pt x="17078" y="14994"/>
                    <a:pt x="16974" y="11219"/>
                  </a:cubicBezTo>
                  <a:cubicBezTo>
                    <a:pt x="16858" y="7040"/>
                    <a:pt x="18534" y="3002"/>
                    <a:pt x="21600" y="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121919" tIns="121919" rIns="121919" bIns="121919" anchor="ctr"/>
            <a:lstStyle/>
            <a:p>
              <a:pPr lvl="0" algn="l" defTabSz="457148">
                <a:defRPr sz="8400">
                  <a:solidFill>
                    <a:srgbClr val="070707"/>
                  </a:solidFill>
                </a:defRPr>
              </a:pPr>
              <a:endParaRPr/>
            </a:p>
          </p:txBody>
        </p:sp>
        <p:sp>
          <p:nvSpPr>
            <p:cNvPr id="15" name="îṧlíḍê">
              <a:extLst>
                <a:ext uri="{FF2B5EF4-FFF2-40B4-BE49-F238E27FC236}">
                  <a16:creationId xmlns:a16="http://schemas.microsoft.com/office/drawing/2014/main" id="{E7C4FCE5-FE33-4013-BC3F-C4708EAE5561}"/>
                </a:ext>
              </a:extLst>
            </p:cNvPr>
            <p:cNvSpPr/>
            <p:nvPr/>
          </p:nvSpPr>
          <p:spPr bwMode="auto">
            <a:xfrm>
              <a:off x="7222816" y="3261823"/>
              <a:ext cx="522451" cy="503142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6" name="íS1ïḍê">
              <a:extLst>
                <a:ext uri="{FF2B5EF4-FFF2-40B4-BE49-F238E27FC236}">
                  <a16:creationId xmlns:a16="http://schemas.microsoft.com/office/drawing/2014/main" id="{AC0C87CF-319D-4248-9F8D-33A45486B643}"/>
                </a:ext>
              </a:extLst>
            </p:cNvPr>
            <p:cNvSpPr/>
            <p:nvPr/>
          </p:nvSpPr>
          <p:spPr bwMode="auto">
            <a:xfrm>
              <a:off x="5910949" y="1961292"/>
              <a:ext cx="460986" cy="443948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7" name="îṣḻïḓé">
              <a:extLst>
                <a:ext uri="{FF2B5EF4-FFF2-40B4-BE49-F238E27FC236}">
                  <a16:creationId xmlns:a16="http://schemas.microsoft.com/office/drawing/2014/main" id="{F4AB94D8-974A-46E9-B729-482302AD5533}"/>
                </a:ext>
              </a:extLst>
            </p:cNvPr>
            <p:cNvSpPr/>
            <p:nvPr/>
          </p:nvSpPr>
          <p:spPr bwMode="auto">
            <a:xfrm>
              <a:off x="5801914" y="4810580"/>
              <a:ext cx="371729" cy="35799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8" name="îṡ1iḍé">
              <a:extLst>
                <a:ext uri="{FF2B5EF4-FFF2-40B4-BE49-F238E27FC236}">
                  <a16:creationId xmlns:a16="http://schemas.microsoft.com/office/drawing/2014/main" id="{F9AE9732-63B9-44B6-A82B-E81BDE8E6B0A}"/>
                </a:ext>
              </a:extLst>
            </p:cNvPr>
            <p:cNvSpPr/>
            <p:nvPr/>
          </p:nvSpPr>
          <p:spPr bwMode="auto">
            <a:xfrm>
              <a:off x="4460041" y="3517822"/>
              <a:ext cx="394553" cy="379970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9" name="ïŝ1îḓe">
              <a:extLst>
                <a:ext uri="{FF2B5EF4-FFF2-40B4-BE49-F238E27FC236}">
                  <a16:creationId xmlns:a16="http://schemas.microsoft.com/office/drawing/2014/main" id="{BCBD4FD5-5444-4CC9-9FAE-542DDCCA0B9C}"/>
                </a:ext>
              </a:extLst>
            </p:cNvPr>
            <p:cNvSpPr txBox="1"/>
            <p:nvPr/>
          </p:nvSpPr>
          <p:spPr bwMode="auto">
            <a:xfrm>
              <a:off x="5422991" y="3382074"/>
              <a:ext cx="126000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20" name="íṣḷíḓé">
              <a:extLst>
                <a:ext uri="{FF2B5EF4-FFF2-40B4-BE49-F238E27FC236}">
                  <a16:creationId xmlns:a16="http://schemas.microsoft.com/office/drawing/2014/main" id="{2B5553C0-3C55-4679-85A7-E21273589420}"/>
                </a:ext>
              </a:extLst>
            </p:cNvPr>
            <p:cNvSpPr txBox="1"/>
            <p:nvPr/>
          </p:nvSpPr>
          <p:spPr bwMode="auto">
            <a:xfrm>
              <a:off x="6750408" y="4723001"/>
              <a:ext cx="1260000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21" name="ïšļiďe">
              <a:extLst>
                <a:ext uri="{FF2B5EF4-FFF2-40B4-BE49-F238E27FC236}">
                  <a16:creationId xmlns:a16="http://schemas.microsoft.com/office/drawing/2014/main" id="{66243175-47D2-4E19-AF7F-2ADB1A48BD91}"/>
                </a:ext>
              </a:extLst>
            </p:cNvPr>
            <p:cNvSpPr/>
            <p:nvPr/>
          </p:nvSpPr>
          <p:spPr bwMode="auto">
            <a:xfrm>
              <a:off x="673100" y="2848940"/>
              <a:ext cx="307407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2" name="ïśḻîḑe">
              <a:extLst>
                <a:ext uri="{FF2B5EF4-FFF2-40B4-BE49-F238E27FC236}">
                  <a16:creationId xmlns:a16="http://schemas.microsoft.com/office/drawing/2014/main" id="{9ADC546D-CE83-45B5-BF21-012A2CC6A016}"/>
                </a:ext>
              </a:extLst>
            </p:cNvPr>
            <p:cNvSpPr txBox="1"/>
            <p:nvPr/>
          </p:nvSpPr>
          <p:spPr bwMode="auto">
            <a:xfrm>
              <a:off x="673100" y="2457382"/>
              <a:ext cx="3074073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3" name="íSḷïḑe">
              <a:extLst>
                <a:ext uri="{FF2B5EF4-FFF2-40B4-BE49-F238E27FC236}">
                  <a16:creationId xmlns:a16="http://schemas.microsoft.com/office/drawing/2014/main" id="{082E9BA4-3342-4B26-B06F-70C98F0E187B}"/>
                </a:ext>
              </a:extLst>
            </p:cNvPr>
            <p:cNvSpPr/>
            <p:nvPr/>
          </p:nvSpPr>
          <p:spPr bwMode="auto">
            <a:xfrm>
              <a:off x="673100" y="5081307"/>
              <a:ext cx="454838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4" name="iṩľîḑé">
              <a:extLst>
                <a:ext uri="{FF2B5EF4-FFF2-40B4-BE49-F238E27FC236}">
                  <a16:creationId xmlns:a16="http://schemas.microsoft.com/office/drawing/2014/main" id="{BBFA1B35-BF5F-4356-85C5-A96B02E3AAC9}"/>
                </a:ext>
              </a:extLst>
            </p:cNvPr>
            <p:cNvSpPr txBox="1"/>
            <p:nvPr/>
          </p:nvSpPr>
          <p:spPr bwMode="auto">
            <a:xfrm>
              <a:off x="673100" y="4689749"/>
              <a:ext cx="4548383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5" name="îṧľïḑê">
              <a:extLst>
                <a:ext uri="{FF2B5EF4-FFF2-40B4-BE49-F238E27FC236}">
                  <a16:creationId xmlns:a16="http://schemas.microsoft.com/office/drawing/2014/main" id="{FAEF5557-26C5-487F-A6D2-0C2A2BB36D74}"/>
                </a:ext>
              </a:extLst>
            </p:cNvPr>
            <p:cNvSpPr/>
            <p:nvPr/>
          </p:nvSpPr>
          <p:spPr bwMode="auto">
            <a:xfrm>
              <a:off x="6889521" y="1534490"/>
              <a:ext cx="4640929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6" name="i$ḻiďê">
              <a:extLst>
                <a:ext uri="{FF2B5EF4-FFF2-40B4-BE49-F238E27FC236}">
                  <a16:creationId xmlns:a16="http://schemas.microsoft.com/office/drawing/2014/main" id="{88807557-09DC-46C1-9D34-73AFA131FF1C}"/>
                </a:ext>
              </a:extLst>
            </p:cNvPr>
            <p:cNvSpPr txBox="1"/>
            <p:nvPr/>
          </p:nvSpPr>
          <p:spPr bwMode="auto">
            <a:xfrm>
              <a:off x="6889521" y="1142932"/>
              <a:ext cx="4640929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27" name="ïṣľïḋe">
              <a:extLst>
                <a:ext uri="{FF2B5EF4-FFF2-40B4-BE49-F238E27FC236}">
                  <a16:creationId xmlns:a16="http://schemas.microsoft.com/office/drawing/2014/main" id="{6F30B71A-5B53-46BD-ABDD-8E6508033F9B}"/>
                </a:ext>
              </a:extLst>
            </p:cNvPr>
            <p:cNvSpPr/>
            <p:nvPr/>
          </p:nvSpPr>
          <p:spPr bwMode="auto">
            <a:xfrm>
              <a:off x="8211917" y="3382074"/>
              <a:ext cx="3306983" cy="916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8" name="îS1ïdé">
              <a:extLst>
                <a:ext uri="{FF2B5EF4-FFF2-40B4-BE49-F238E27FC236}">
                  <a16:creationId xmlns:a16="http://schemas.microsoft.com/office/drawing/2014/main" id="{76AE9615-9BD6-4A30-AB4F-241847B21684}"/>
                </a:ext>
              </a:extLst>
            </p:cNvPr>
            <p:cNvSpPr txBox="1"/>
            <p:nvPr/>
          </p:nvSpPr>
          <p:spPr bwMode="auto">
            <a:xfrm>
              <a:off x="8211917" y="2990516"/>
              <a:ext cx="3306983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30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0B759AA1-9EC0-43BC-8918-C0880869A9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3" b="21963"/>
          <a:stretch/>
        </p:blipFill>
        <p:spPr/>
      </p:pic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FA71CA8A-AB60-4919-A2D3-9F49C9E50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F138B57-BED9-4093-8A72-1DC824FBB8CC}"/>
              </a:ext>
            </a:extLst>
          </p:cNvPr>
          <p:cNvCxnSpPr/>
          <p:nvPr/>
        </p:nvCxnSpPr>
        <p:spPr>
          <a:xfrm>
            <a:off x="6769365" y="4275016"/>
            <a:ext cx="475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4032" y="328408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93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5" name="6a600ea8-4c8b-4f96-a0de-9b61456990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123950"/>
            <a:ext cx="10850564" cy="4881133"/>
            <a:chOff x="670718" y="1123950"/>
            <a:chExt cx="10850564" cy="4881133"/>
          </a:xfrm>
        </p:grpSpPr>
        <p:sp>
          <p:nvSpPr>
            <p:cNvPr id="6" name="iśḷiḍé"/>
            <p:cNvSpPr/>
            <p:nvPr/>
          </p:nvSpPr>
          <p:spPr>
            <a:xfrm>
              <a:off x="4584626" y="1123950"/>
              <a:ext cx="6936656" cy="2281935"/>
            </a:xfrm>
            <a:prstGeom prst="rect">
              <a:avLst/>
            </a:prstGeom>
            <a:blipFill>
              <a:blip r:embed="rId3"/>
              <a:srcRect/>
              <a:stretch>
                <a:fillRect t="-18538" b="-84038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líḋé">
              <a:extLst/>
            </p:cNvPr>
            <p:cNvSpPr/>
            <p:nvPr/>
          </p:nvSpPr>
          <p:spPr bwMode="auto">
            <a:xfrm>
              <a:off x="4712821" y="5134264"/>
              <a:ext cx="936104" cy="846627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584626" y="3405883"/>
              <a:ext cx="0" cy="25992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ïSḻïḍe">
              <a:extLst/>
            </p:cNvPr>
            <p:cNvSpPr/>
            <p:nvPr/>
          </p:nvSpPr>
          <p:spPr bwMode="auto">
            <a:xfrm>
              <a:off x="7045434" y="5134264"/>
              <a:ext cx="936104" cy="846627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928801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ṡḻíḑê">
              <a:extLst/>
            </p:cNvPr>
            <p:cNvSpPr/>
            <p:nvPr/>
          </p:nvSpPr>
          <p:spPr bwMode="auto">
            <a:xfrm>
              <a:off x="9378047" y="5134264"/>
              <a:ext cx="936104" cy="846627"/>
            </a:xfrm>
            <a:custGeom>
              <a:avLst/>
              <a:gdLst>
                <a:gd name="connsiteX0" fmla="*/ 273426 w 607614"/>
                <a:gd name="connsiteY0" fmla="*/ 505887 h 546085"/>
                <a:gd name="connsiteX1" fmla="*/ 273426 w 607614"/>
                <a:gd name="connsiteY1" fmla="*/ 525607 h 546085"/>
                <a:gd name="connsiteX2" fmla="*/ 334188 w 607614"/>
                <a:gd name="connsiteY2" fmla="*/ 525607 h 546085"/>
                <a:gd name="connsiteX3" fmla="*/ 334188 w 607614"/>
                <a:gd name="connsiteY3" fmla="*/ 505887 h 546085"/>
                <a:gd name="connsiteX4" fmla="*/ 20507 w 607614"/>
                <a:gd name="connsiteY4" fmla="*/ 373917 h 546085"/>
                <a:gd name="connsiteX5" fmla="*/ 20507 w 607614"/>
                <a:gd name="connsiteY5" fmla="*/ 414873 h 546085"/>
                <a:gd name="connsiteX6" fmla="*/ 587107 w 607614"/>
                <a:gd name="connsiteY6" fmla="*/ 414873 h 546085"/>
                <a:gd name="connsiteX7" fmla="*/ 587107 w 607614"/>
                <a:gd name="connsiteY7" fmla="*/ 373917 h 546085"/>
                <a:gd name="connsiteX8" fmla="*/ 385135 w 607614"/>
                <a:gd name="connsiteY8" fmla="*/ 303381 h 546085"/>
                <a:gd name="connsiteX9" fmla="*/ 546816 w 607614"/>
                <a:gd name="connsiteY9" fmla="*/ 303381 h 546085"/>
                <a:gd name="connsiteX10" fmla="*/ 546816 w 607614"/>
                <a:gd name="connsiteY10" fmla="*/ 323850 h 546085"/>
                <a:gd name="connsiteX11" fmla="*/ 385135 w 607614"/>
                <a:gd name="connsiteY11" fmla="*/ 323850 h 546085"/>
                <a:gd name="connsiteX12" fmla="*/ 101005 w 607614"/>
                <a:gd name="connsiteY12" fmla="*/ 263173 h 546085"/>
                <a:gd name="connsiteX13" fmla="*/ 121474 w 607614"/>
                <a:gd name="connsiteY13" fmla="*/ 263173 h 546085"/>
                <a:gd name="connsiteX14" fmla="*/ 121474 w 607614"/>
                <a:gd name="connsiteY14" fmla="*/ 282911 h 546085"/>
                <a:gd name="connsiteX15" fmla="*/ 101005 w 607614"/>
                <a:gd name="connsiteY15" fmla="*/ 282911 h 546085"/>
                <a:gd name="connsiteX16" fmla="*/ 385135 w 607614"/>
                <a:gd name="connsiteY16" fmla="*/ 252573 h 546085"/>
                <a:gd name="connsiteX17" fmla="*/ 546816 w 607614"/>
                <a:gd name="connsiteY17" fmla="*/ 252573 h 546085"/>
                <a:gd name="connsiteX18" fmla="*/ 546816 w 607614"/>
                <a:gd name="connsiteY18" fmla="*/ 273042 h 546085"/>
                <a:gd name="connsiteX19" fmla="*/ 385135 w 607614"/>
                <a:gd name="connsiteY19" fmla="*/ 273042 h 546085"/>
                <a:gd name="connsiteX20" fmla="*/ 101005 w 607614"/>
                <a:gd name="connsiteY20" fmla="*/ 222235 h 546085"/>
                <a:gd name="connsiteX21" fmla="*/ 121474 w 607614"/>
                <a:gd name="connsiteY21" fmla="*/ 222235 h 546085"/>
                <a:gd name="connsiteX22" fmla="*/ 121474 w 607614"/>
                <a:gd name="connsiteY22" fmla="*/ 242704 h 546085"/>
                <a:gd name="connsiteX23" fmla="*/ 101005 w 607614"/>
                <a:gd name="connsiteY23" fmla="*/ 242704 h 546085"/>
                <a:gd name="connsiteX24" fmla="*/ 385135 w 607614"/>
                <a:gd name="connsiteY24" fmla="*/ 202497 h 546085"/>
                <a:gd name="connsiteX25" fmla="*/ 546816 w 607614"/>
                <a:gd name="connsiteY25" fmla="*/ 202497 h 546085"/>
                <a:gd name="connsiteX26" fmla="*/ 546816 w 607614"/>
                <a:gd name="connsiteY26" fmla="*/ 222235 h 546085"/>
                <a:gd name="connsiteX27" fmla="*/ 385135 w 607614"/>
                <a:gd name="connsiteY27" fmla="*/ 222235 h 546085"/>
                <a:gd name="connsiteX28" fmla="*/ 101005 w 607614"/>
                <a:gd name="connsiteY28" fmla="*/ 172159 h 546085"/>
                <a:gd name="connsiteX29" fmla="*/ 121474 w 607614"/>
                <a:gd name="connsiteY29" fmla="*/ 172159 h 546085"/>
                <a:gd name="connsiteX30" fmla="*/ 121474 w 607614"/>
                <a:gd name="connsiteY30" fmla="*/ 191897 h 546085"/>
                <a:gd name="connsiteX31" fmla="*/ 101005 w 607614"/>
                <a:gd name="connsiteY31" fmla="*/ 191897 h 546085"/>
                <a:gd name="connsiteX32" fmla="*/ 161806 w 607614"/>
                <a:gd name="connsiteY32" fmla="*/ 151687 h 546085"/>
                <a:gd name="connsiteX33" fmla="*/ 161806 w 607614"/>
                <a:gd name="connsiteY33" fmla="*/ 303372 h 546085"/>
                <a:gd name="connsiteX34" fmla="*/ 324329 w 607614"/>
                <a:gd name="connsiteY34" fmla="*/ 303372 h 546085"/>
                <a:gd name="connsiteX35" fmla="*/ 324329 w 607614"/>
                <a:gd name="connsiteY35" fmla="*/ 151687 h 546085"/>
                <a:gd name="connsiteX36" fmla="*/ 81303 w 607614"/>
                <a:gd name="connsiteY36" fmla="*/ 151687 h 546085"/>
                <a:gd name="connsiteX37" fmla="*/ 81303 w 607614"/>
                <a:gd name="connsiteY37" fmla="*/ 303372 h 546085"/>
                <a:gd name="connsiteX38" fmla="*/ 142060 w 607614"/>
                <a:gd name="connsiteY38" fmla="*/ 303372 h 546085"/>
                <a:gd name="connsiteX39" fmla="*/ 142060 w 607614"/>
                <a:gd name="connsiteY39" fmla="*/ 151687 h 546085"/>
                <a:gd name="connsiteX40" fmla="*/ 161806 w 607614"/>
                <a:gd name="connsiteY40" fmla="*/ 81154 h 546085"/>
                <a:gd name="connsiteX41" fmla="*/ 161806 w 607614"/>
                <a:gd name="connsiteY41" fmla="*/ 131210 h 546085"/>
                <a:gd name="connsiteX42" fmla="*/ 324329 w 607614"/>
                <a:gd name="connsiteY42" fmla="*/ 131210 h 546085"/>
                <a:gd name="connsiteX43" fmla="*/ 324329 w 607614"/>
                <a:gd name="connsiteY43" fmla="*/ 81154 h 546085"/>
                <a:gd name="connsiteX44" fmla="*/ 81303 w 607614"/>
                <a:gd name="connsiteY44" fmla="*/ 81154 h 546085"/>
                <a:gd name="connsiteX45" fmla="*/ 81303 w 607614"/>
                <a:gd name="connsiteY45" fmla="*/ 131210 h 546085"/>
                <a:gd name="connsiteX46" fmla="*/ 142060 w 607614"/>
                <a:gd name="connsiteY46" fmla="*/ 131210 h 546085"/>
                <a:gd name="connsiteX47" fmla="*/ 142060 w 607614"/>
                <a:gd name="connsiteY47" fmla="*/ 81154 h 546085"/>
                <a:gd name="connsiteX48" fmla="*/ 404871 w 607614"/>
                <a:gd name="connsiteY48" fmla="*/ 81153 h 546085"/>
                <a:gd name="connsiteX49" fmla="*/ 404871 w 607614"/>
                <a:gd name="connsiteY49" fmla="*/ 151683 h 546085"/>
                <a:gd name="connsiteX50" fmla="*/ 526321 w 607614"/>
                <a:gd name="connsiteY50" fmla="*/ 151683 h 546085"/>
                <a:gd name="connsiteX51" fmla="*/ 526321 w 607614"/>
                <a:gd name="connsiteY51" fmla="*/ 81153 h 546085"/>
                <a:gd name="connsiteX52" fmla="*/ 395003 w 607614"/>
                <a:gd name="connsiteY52" fmla="*/ 60676 h 546085"/>
                <a:gd name="connsiteX53" fmla="*/ 536948 w 607614"/>
                <a:gd name="connsiteY53" fmla="*/ 60676 h 546085"/>
                <a:gd name="connsiteX54" fmla="*/ 546816 w 607614"/>
                <a:gd name="connsiteY54" fmla="*/ 70535 h 546085"/>
                <a:gd name="connsiteX55" fmla="*/ 546816 w 607614"/>
                <a:gd name="connsiteY55" fmla="*/ 161542 h 546085"/>
                <a:gd name="connsiteX56" fmla="*/ 536948 w 607614"/>
                <a:gd name="connsiteY56" fmla="*/ 172159 h 546085"/>
                <a:gd name="connsiteX57" fmla="*/ 395003 w 607614"/>
                <a:gd name="connsiteY57" fmla="*/ 172159 h 546085"/>
                <a:gd name="connsiteX58" fmla="*/ 385135 w 607614"/>
                <a:gd name="connsiteY58" fmla="*/ 161542 h 546085"/>
                <a:gd name="connsiteX59" fmla="*/ 385135 w 607614"/>
                <a:gd name="connsiteY59" fmla="*/ 70535 h 546085"/>
                <a:gd name="connsiteX60" fmla="*/ 395003 w 607614"/>
                <a:gd name="connsiteY60" fmla="*/ 60676 h 546085"/>
                <a:gd name="connsiteX61" fmla="*/ 70671 w 607614"/>
                <a:gd name="connsiteY61" fmla="*/ 60676 h 546085"/>
                <a:gd name="connsiteX62" fmla="*/ 334202 w 607614"/>
                <a:gd name="connsiteY62" fmla="*/ 60676 h 546085"/>
                <a:gd name="connsiteX63" fmla="*/ 344075 w 607614"/>
                <a:gd name="connsiteY63" fmla="*/ 70536 h 546085"/>
                <a:gd name="connsiteX64" fmla="*/ 344075 w 607614"/>
                <a:gd name="connsiteY64" fmla="*/ 313231 h 546085"/>
                <a:gd name="connsiteX65" fmla="*/ 334202 w 607614"/>
                <a:gd name="connsiteY65" fmla="*/ 323849 h 546085"/>
                <a:gd name="connsiteX66" fmla="*/ 70671 w 607614"/>
                <a:gd name="connsiteY66" fmla="*/ 323849 h 546085"/>
                <a:gd name="connsiteX67" fmla="*/ 60798 w 607614"/>
                <a:gd name="connsiteY67" fmla="*/ 313231 h 546085"/>
                <a:gd name="connsiteX68" fmla="*/ 60798 w 607614"/>
                <a:gd name="connsiteY68" fmla="*/ 70536 h 546085"/>
                <a:gd name="connsiteX69" fmla="*/ 70671 w 607614"/>
                <a:gd name="connsiteY69" fmla="*/ 60676 h 546085"/>
                <a:gd name="connsiteX70" fmla="*/ 20507 w 607614"/>
                <a:gd name="connsiteY70" fmla="*/ 20478 h 546085"/>
                <a:gd name="connsiteX71" fmla="*/ 20507 w 607614"/>
                <a:gd name="connsiteY71" fmla="*/ 354197 h 546085"/>
                <a:gd name="connsiteX72" fmla="*/ 587107 w 607614"/>
                <a:gd name="connsiteY72" fmla="*/ 354197 h 546085"/>
                <a:gd name="connsiteX73" fmla="*/ 587107 w 607614"/>
                <a:gd name="connsiteY73" fmla="*/ 20478 h 546085"/>
                <a:gd name="connsiteX74" fmla="*/ 9874 w 607614"/>
                <a:gd name="connsiteY74" fmla="*/ 0 h 546085"/>
                <a:gd name="connsiteX75" fmla="*/ 597740 w 607614"/>
                <a:gd name="connsiteY75" fmla="*/ 0 h 546085"/>
                <a:gd name="connsiteX76" fmla="*/ 607614 w 607614"/>
                <a:gd name="connsiteY76" fmla="*/ 9860 h 546085"/>
                <a:gd name="connsiteX77" fmla="*/ 607614 w 607614"/>
                <a:gd name="connsiteY77" fmla="*/ 424733 h 546085"/>
                <a:gd name="connsiteX78" fmla="*/ 597740 w 607614"/>
                <a:gd name="connsiteY78" fmla="*/ 434593 h 546085"/>
                <a:gd name="connsiteX79" fmla="*/ 313681 w 607614"/>
                <a:gd name="connsiteY79" fmla="*/ 434593 h 546085"/>
                <a:gd name="connsiteX80" fmla="*/ 313681 w 607614"/>
                <a:gd name="connsiteY80" fmla="*/ 485409 h 546085"/>
                <a:gd name="connsiteX81" fmla="*/ 344061 w 607614"/>
                <a:gd name="connsiteY81" fmla="*/ 485409 h 546085"/>
                <a:gd name="connsiteX82" fmla="*/ 354695 w 607614"/>
                <a:gd name="connsiteY82" fmla="*/ 495269 h 546085"/>
                <a:gd name="connsiteX83" fmla="*/ 354695 w 607614"/>
                <a:gd name="connsiteY83" fmla="*/ 536225 h 546085"/>
                <a:gd name="connsiteX84" fmla="*/ 344061 w 607614"/>
                <a:gd name="connsiteY84" fmla="*/ 546085 h 546085"/>
                <a:gd name="connsiteX85" fmla="*/ 263552 w 607614"/>
                <a:gd name="connsiteY85" fmla="*/ 546085 h 546085"/>
                <a:gd name="connsiteX86" fmla="*/ 252919 w 607614"/>
                <a:gd name="connsiteY86" fmla="*/ 536225 h 546085"/>
                <a:gd name="connsiteX87" fmla="*/ 252919 w 607614"/>
                <a:gd name="connsiteY87" fmla="*/ 495269 h 546085"/>
                <a:gd name="connsiteX88" fmla="*/ 263552 w 607614"/>
                <a:gd name="connsiteY88" fmla="*/ 485409 h 546085"/>
                <a:gd name="connsiteX89" fmla="*/ 293933 w 607614"/>
                <a:gd name="connsiteY89" fmla="*/ 485409 h 546085"/>
                <a:gd name="connsiteX90" fmla="*/ 293933 w 607614"/>
                <a:gd name="connsiteY90" fmla="*/ 434593 h 546085"/>
                <a:gd name="connsiteX91" fmla="*/ 9874 w 607614"/>
                <a:gd name="connsiteY91" fmla="*/ 434593 h 546085"/>
                <a:gd name="connsiteX92" fmla="*/ 0 w 607614"/>
                <a:gd name="connsiteY92" fmla="*/ 424733 h 546085"/>
                <a:gd name="connsiteX93" fmla="*/ 0 w 607614"/>
                <a:gd name="connsiteY93" fmla="*/ 9860 h 546085"/>
                <a:gd name="connsiteX94" fmla="*/ 9874 w 607614"/>
                <a:gd name="connsiteY94" fmla="*/ 0 h 54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07614" h="546085">
                  <a:moveTo>
                    <a:pt x="273426" y="505887"/>
                  </a:moveTo>
                  <a:lnTo>
                    <a:pt x="273426" y="525607"/>
                  </a:lnTo>
                  <a:lnTo>
                    <a:pt x="334188" y="525607"/>
                  </a:lnTo>
                  <a:lnTo>
                    <a:pt x="334188" y="505887"/>
                  </a:lnTo>
                  <a:close/>
                  <a:moveTo>
                    <a:pt x="20507" y="373917"/>
                  </a:moveTo>
                  <a:lnTo>
                    <a:pt x="20507" y="414873"/>
                  </a:lnTo>
                  <a:lnTo>
                    <a:pt x="587107" y="414873"/>
                  </a:lnTo>
                  <a:lnTo>
                    <a:pt x="587107" y="373917"/>
                  </a:lnTo>
                  <a:close/>
                  <a:moveTo>
                    <a:pt x="385135" y="303381"/>
                  </a:moveTo>
                  <a:lnTo>
                    <a:pt x="546816" y="303381"/>
                  </a:lnTo>
                  <a:lnTo>
                    <a:pt x="546816" y="323850"/>
                  </a:lnTo>
                  <a:lnTo>
                    <a:pt x="385135" y="323850"/>
                  </a:lnTo>
                  <a:close/>
                  <a:moveTo>
                    <a:pt x="101005" y="263173"/>
                  </a:moveTo>
                  <a:lnTo>
                    <a:pt x="121474" y="263173"/>
                  </a:lnTo>
                  <a:lnTo>
                    <a:pt x="121474" y="282911"/>
                  </a:lnTo>
                  <a:lnTo>
                    <a:pt x="101005" y="282911"/>
                  </a:lnTo>
                  <a:close/>
                  <a:moveTo>
                    <a:pt x="385135" y="252573"/>
                  </a:moveTo>
                  <a:lnTo>
                    <a:pt x="546816" y="252573"/>
                  </a:lnTo>
                  <a:lnTo>
                    <a:pt x="546816" y="273042"/>
                  </a:lnTo>
                  <a:lnTo>
                    <a:pt x="385135" y="273042"/>
                  </a:lnTo>
                  <a:close/>
                  <a:moveTo>
                    <a:pt x="101005" y="222235"/>
                  </a:moveTo>
                  <a:lnTo>
                    <a:pt x="121474" y="222235"/>
                  </a:lnTo>
                  <a:lnTo>
                    <a:pt x="121474" y="242704"/>
                  </a:lnTo>
                  <a:lnTo>
                    <a:pt x="101005" y="242704"/>
                  </a:lnTo>
                  <a:close/>
                  <a:moveTo>
                    <a:pt x="385135" y="202497"/>
                  </a:moveTo>
                  <a:lnTo>
                    <a:pt x="546816" y="202497"/>
                  </a:lnTo>
                  <a:lnTo>
                    <a:pt x="546816" y="222235"/>
                  </a:lnTo>
                  <a:lnTo>
                    <a:pt x="385135" y="222235"/>
                  </a:lnTo>
                  <a:close/>
                  <a:moveTo>
                    <a:pt x="101005" y="172159"/>
                  </a:moveTo>
                  <a:lnTo>
                    <a:pt x="121474" y="172159"/>
                  </a:lnTo>
                  <a:lnTo>
                    <a:pt x="121474" y="191897"/>
                  </a:lnTo>
                  <a:lnTo>
                    <a:pt x="101005" y="191897"/>
                  </a:lnTo>
                  <a:close/>
                  <a:moveTo>
                    <a:pt x="161806" y="151687"/>
                  </a:moveTo>
                  <a:lnTo>
                    <a:pt x="161806" y="303372"/>
                  </a:lnTo>
                  <a:lnTo>
                    <a:pt x="324329" y="303372"/>
                  </a:lnTo>
                  <a:lnTo>
                    <a:pt x="324329" y="151687"/>
                  </a:lnTo>
                  <a:close/>
                  <a:moveTo>
                    <a:pt x="81303" y="151687"/>
                  </a:moveTo>
                  <a:lnTo>
                    <a:pt x="81303" y="303372"/>
                  </a:lnTo>
                  <a:lnTo>
                    <a:pt x="142060" y="303372"/>
                  </a:lnTo>
                  <a:lnTo>
                    <a:pt x="142060" y="151687"/>
                  </a:lnTo>
                  <a:close/>
                  <a:moveTo>
                    <a:pt x="161806" y="81154"/>
                  </a:moveTo>
                  <a:lnTo>
                    <a:pt x="161806" y="131210"/>
                  </a:lnTo>
                  <a:lnTo>
                    <a:pt x="324329" y="131210"/>
                  </a:lnTo>
                  <a:lnTo>
                    <a:pt x="324329" y="81154"/>
                  </a:lnTo>
                  <a:close/>
                  <a:moveTo>
                    <a:pt x="81303" y="81154"/>
                  </a:moveTo>
                  <a:lnTo>
                    <a:pt x="81303" y="131210"/>
                  </a:lnTo>
                  <a:lnTo>
                    <a:pt x="142060" y="131210"/>
                  </a:lnTo>
                  <a:lnTo>
                    <a:pt x="142060" y="81154"/>
                  </a:lnTo>
                  <a:close/>
                  <a:moveTo>
                    <a:pt x="404871" y="81153"/>
                  </a:moveTo>
                  <a:lnTo>
                    <a:pt x="404871" y="151683"/>
                  </a:lnTo>
                  <a:lnTo>
                    <a:pt x="526321" y="151683"/>
                  </a:lnTo>
                  <a:lnTo>
                    <a:pt x="526321" y="81153"/>
                  </a:lnTo>
                  <a:close/>
                  <a:moveTo>
                    <a:pt x="395003" y="60676"/>
                  </a:moveTo>
                  <a:lnTo>
                    <a:pt x="536948" y="60676"/>
                  </a:lnTo>
                  <a:cubicBezTo>
                    <a:pt x="543021" y="60676"/>
                    <a:pt x="546816" y="64468"/>
                    <a:pt x="546816" y="70535"/>
                  </a:cubicBezTo>
                  <a:lnTo>
                    <a:pt x="546816" y="161542"/>
                  </a:lnTo>
                  <a:cubicBezTo>
                    <a:pt x="546816" y="167609"/>
                    <a:pt x="543021" y="172159"/>
                    <a:pt x="536948" y="172159"/>
                  </a:cubicBezTo>
                  <a:lnTo>
                    <a:pt x="395003" y="172159"/>
                  </a:lnTo>
                  <a:cubicBezTo>
                    <a:pt x="388930" y="172159"/>
                    <a:pt x="385135" y="167609"/>
                    <a:pt x="385135" y="161542"/>
                  </a:cubicBezTo>
                  <a:lnTo>
                    <a:pt x="385135" y="70535"/>
                  </a:lnTo>
                  <a:cubicBezTo>
                    <a:pt x="385135" y="64468"/>
                    <a:pt x="388930" y="60676"/>
                    <a:pt x="395003" y="60676"/>
                  </a:cubicBezTo>
                  <a:close/>
                  <a:moveTo>
                    <a:pt x="70671" y="60676"/>
                  </a:moveTo>
                  <a:lnTo>
                    <a:pt x="334202" y="60676"/>
                  </a:lnTo>
                  <a:cubicBezTo>
                    <a:pt x="340278" y="60676"/>
                    <a:pt x="344075" y="64468"/>
                    <a:pt x="344075" y="70536"/>
                  </a:cubicBezTo>
                  <a:lnTo>
                    <a:pt x="344075" y="313231"/>
                  </a:lnTo>
                  <a:cubicBezTo>
                    <a:pt x="344075" y="319299"/>
                    <a:pt x="340278" y="323849"/>
                    <a:pt x="334202" y="323849"/>
                  </a:cubicBezTo>
                  <a:lnTo>
                    <a:pt x="70671" y="323849"/>
                  </a:lnTo>
                  <a:cubicBezTo>
                    <a:pt x="64595" y="323849"/>
                    <a:pt x="60798" y="319299"/>
                    <a:pt x="60798" y="313231"/>
                  </a:cubicBezTo>
                  <a:lnTo>
                    <a:pt x="60798" y="70536"/>
                  </a:lnTo>
                  <a:cubicBezTo>
                    <a:pt x="60798" y="64468"/>
                    <a:pt x="64595" y="60676"/>
                    <a:pt x="70671" y="60676"/>
                  </a:cubicBezTo>
                  <a:close/>
                  <a:moveTo>
                    <a:pt x="20507" y="20478"/>
                  </a:moveTo>
                  <a:lnTo>
                    <a:pt x="20507" y="354197"/>
                  </a:lnTo>
                  <a:lnTo>
                    <a:pt x="587107" y="354197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24733"/>
                  </a:lnTo>
                  <a:cubicBezTo>
                    <a:pt x="607614" y="430801"/>
                    <a:pt x="603817" y="434593"/>
                    <a:pt x="597740" y="434593"/>
                  </a:cubicBezTo>
                  <a:lnTo>
                    <a:pt x="313681" y="434593"/>
                  </a:lnTo>
                  <a:lnTo>
                    <a:pt x="313681" y="485409"/>
                  </a:lnTo>
                  <a:lnTo>
                    <a:pt x="344061" y="485409"/>
                  </a:lnTo>
                  <a:cubicBezTo>
                    <a:pt x="350137" y="485409"/>
                    <a:pt x="354695" y="489201"/>
                    <a:pt x="354695" y="495269"/>
                  </a:cubicBezTo>
                  <a:lnTo>
                    <a:pt x="354695" y="536225"/>
                  </a:lnTo>
                  <a:cubicBezTo>
                    <a:pt x="354695" y="542293"/>
                    <a:pt x="350137" y="546085"/>
                    <a:pt x="344061" y="546085"/>
                  </a:cubicBezTo>
                  <a:lnTo>
                    <a:pt x="263552" y="546085"/>
                  </a:lnTo>
                  <a:cubicBezTo>
                    <a:pt x="257476" y="546085"/>
                    <a:pt x="252919" y="542293"/>
                    <a:pt x="252919" y="536225"/>
                  </a:cubicBezTo>
                  <a:lnTo>
                    <a:pt x="252919" y="495269"/>
                  </a:lnTo>
                  <a:cubicBezTo>
                    <a:pt x="252919" y="489201"/>
                    <a:pt x="257476" y="485409"/>
                    <a:pt x="263552" y="485409"/>
                  </a:cubicBezTo>
                  <a:lnTo>
                    <a:pt x="293933" y="485409"/>
                  </a:lnTo>
                  <a:lnTo>
                    <a:pt x="293933" y="434593"/>
                  </a:lnTo>
                  <a:lnTo>
                    <a:pt x="9874" y="434593"/>
                  </a:lnTo>
                  <a:cubicBezTo>
                    <a:pt x="3798" y="434593"/>
                    <a:pt x="0" y="430801"/>
                    <a:pt x="0" y="424733"/>
                  </a:cubicBez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9272976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$1íḍè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670718" y="1323203"/>
              <a:ext cx="3923433" cy="18834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  <p:grpSp>
          <p:nvGrpSpPr>
            <p:cNvPr id="14" name="iṧḷíďé"/>
            <p:cNvGrpSpPr/>
            <p:nvPr/>
          </p:nvGrpSpPr>
          <p:grpSpPr>
            <a:xfrm>
              <a:off x="4633505" y="3760486"/>
              <a:ext cx="2108063" cy="944997"/>
              <a:chOff x="4416940" y="1357493"/>
              <a:chExt cx="2108063" cy="944997"/>
            </a:xfrm>
          </p:grpSpPr>
          <p:sp>
            <p:nvSpPr>
              <p:cNvPr id="21" name="ïṥľiḋ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2" name="ïšḷíḋ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5" name="íš1îḓê"/>
            <p:cNvGrpSpPr/>
            <p:nvPr/>
          </p:nvGrpSpPr>
          <p:grpSpPr>
            <a:xfrm>
              <a:off x="6966118" y="3760486"/>
              <a:ext cx="2108063" cy="944997"/>
              <a:chOff x="4416940" y="1357493"/>
              <a:chExt cx="2108063" cy="944997"/>
            </a:xfrm>
          </p:grpSpPr>
          <p:sp>
            <p:nvSpPr>
              <p:cNvPr id="19" name="îṥlíd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0" name="iṥḻíḋ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16" name="îṥ1idê"/>
            <p:cNvGrpSpPr/>
            <p:nvPr/>
          </p:nvGrpSpPr>
          <p:grpSpPr>
            <a:xfrm>
              <a:off x="9298731" y="3760486"/>
              <a:ext cx="2108063" cy="944997"/>
              <a:chOff x="4416940" y="1357493"/>
              <a:chExt cx="2108063" cy="944997"/>
            </a:xfrm>
          </p:grpSpPr>
          <p:sp>
            <p:nvSpPr>
              <p:cNvPr id="17" name="íṧḷïḋ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8" name="îṧļi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1178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5" name="2ab1ed42-e6bd-45d3-9d3e-be2baea3038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130300"/>
            <a:ext cx="10847388" cy="5016500"/>
            <a:chOff x="673100" y="1130300"/>
            <a:chExt cx="10847388" cy="5016500"/>
          </a:xfrm>
        </p:grpSpPr>
        <p:grpSp>
          <p:nvGrpSpPr>
            <p:cNvPr id="6" name="iŝḷïďé">
              <a:extLst>
                <a:ext uri="{FF2B5EF4-FFF2-40B4-BE49-F238E27FC236}">
                  <a16:creationId xmlns:a16="http://schemas.microsoft.com/office/drawing/2014/main" id="{2B7C9B64-5D30-49ED-B718-3DBDBFD95740}"/>
                </a:ext>
              </a:extLst>
            </p:cNvPr>
            <p:cNvGrpSpPr/>
            <p:nvPr/>
          </p:nvGrpSpPr>
          <p:grpSpPr>
            <a:xfrm>
              <a:off x="8300999" y="1130300"/>
              <a:ext cx="3217899" cy="1173700"/>
              <a:chOff x="8096079" y="1130300"/>
              <a:chExt cx="3422820" cy="1173700"/>
            </a:xfrm>
          </p:grpSpPr>
          <p:sp>
            <p:nvSpPr>
              <p:cNvPr id="39" name="îşḷïḑê">
                <a:extLst>
                  <a:ext uri="{FF2B5EF4-FFF2-40B4-BE49-F238E27FC236}">
                    <a16:creationId xmlns:a16="http://schemas.microsoft.com/office/drawing/2014/main" id="{452D8E55-C965-42FF-8AB2-E441AF040875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40" name="ï$ḷíḍe">
                <a:extLst>
                  <a:ext uri="{FF2B5EF4-FFF2-40B4-BE49-F238E27FC236}">
                    <a16:creationId xmlns:a16="http://schemas.microsoft.com/office/drawing/2014/main" id="{615950E5-60F7-4C8A-A643-20C0A6333CAD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7" name="îṥḻîde">
              <a:extLst>
                <a:ext uri="{FF2B5EF4-FFF2-40B4-BE49-F238E27FC236}">
                  <a16:creationId xmlns:a16="http://schemas.microsoft.com/office/drawing/2014/main" id="{694128F4-6AB1-47A8-B88A-B3F5877B4079}"/>
                </a:ext>
              </a:extLst>
            </p:cNvPr>
            <p:cNvGrpSpPr/>
            <p:nvPr/>
          </p:nvGrpSpPr>
          <p:grpSpPr>
            <a:xfrm>
              <a:off x="8300999" y="2411233"/>
              <a:ext cx="3217899" cy="1173700"/>
              <a:chOff x="8096079" y="1130300"/>
              <a:chExt cx="3422820" cy="1173700"/>
            </a:xfrm>
          </p:grpSpPr>
          <p:sp>
            <p:nvSpPr>
              <p:cNvPr id="37" name="ï$ļïde">
                <a:extLst>
                  <a:ext uri="{FF2B5EF4-FFF2-40B4-BE49-F238E27FC236}">
                    <a16:creationId xmlns:a16="http://schemas.microsoft.com/office/drawing/2014/main" id="{1CDE2436-FF4F-436A-ABB0-A9EACDE995D4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8" name="îṧľiďe">
                <a:extLst>
                  <a:ext uri="{FF2B5EF4-FFF2-40B4-BE49-F238E27FC236}">
                    <a16:creationId xmlns:a16="http://schemas.microsoft.com/office/drawing/2014/main" id="{C3CA6CDD-6232-4506-99D8-21526D8D86EA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8" name="i$ḻîďê">
              <a:extLst>
                <a:ext uri="{FF2B5EF4-FFF2-40B4-BE49-F238E27FC236}">
                  <a16:creationId xmlns:a16="http://schemas.microsoft.com/office/drawing/2014/main" id="{2D24D8E9-1822-4222-BD1E-2D2D7529E3A7}"/>
                </a:ext>
              </a:extLst>
            </p:cNvPr>
            <p:cNvGrpSpPr/>
            <p:nvPr/>
          </p:nvGrpSpPr>
          <p:grpSpPr>
            <a:xfrm>
              <a:off x="8300999" y="3692166"/>
              <a:ext cx="3217899" cy="1173700"/>
              <a:chOff x="8096079" y="1130300"/>
              <a:chExt cx="3422820" cy="1173700"/>
            </a:xfrm>
          </p:grpSpPr>
          <p:sp>
            <p:nvSpPr>
              <p:cNvPr id="35" name="i$ļiḓé">
                <a:extLst>
                  <a:ext uri="{FF2B5EF4-FFF2-40B4-BE49-F238E27FC236}">
                    <a16:creationId xmlns:a16="http://schemas.microsoft.com/office/drawing/2014/main" id="{1ACE66BA-022B-4F02-B3CD-9AB6C625AF27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6" name="i$1íďé">
                <a:extLst>
                  <a:ext uri="{FF2B5EF4-FFF2-40B4-BE49-F238E27FC236}">
                    <a16:creationId xmlns:a16="http://schemas.microsoft.com/office/drawing/2014/main" id="{98BD148B-D0F2-48DA-ABF0-EFC5E948308A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9" name="íṡļîḋê">
              <a:extLst>
                <a:ext uri="{FF2B5EF4-FFF2-40B4-BE49-F238E27FC236}">
                  <a16:creationId xmlns:a16="http://schemas.microsoft.com/office/drawing/2014/main" id="{B56963FF-BF87-4B61-94D8-A2AB8BEE4C5E}"/>
                </a:ext>
              </a:extLst>
            </p:cNvPr>
            <p:cNvGrpSpPr/>
            <p:nvPr/>
          </p:nvGrpSpPr>
          <p:grpSpPr>
            <a:xfrm>
              <a:off x="8300999" y="4973100"/>
              <a:ext cx="3217899" cy="1173700"/>
              <a:chOff x="8096079" y="1130300"/>
              <a:chExt cx="3422820" cy="1173700"/>
            </a:xfrm>
          </p:grpSpPr>
          <p:sp>
            <p:nvSpPr>
              <p:cNvPr id="33" name="ïşľîḓè">
                <a:extLst>
                  <a:ext uri="{FF2B5EF4-FFF2-40B4-BE49-F238E27FC236}">
                    <a16:creationId xmlns:a16="http://schemas.microsoft.com/office/drawing/2014/main" id="{AF2D015A-571B-41F8-8E02-67CB0F4BD504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4" name="iṧḻîḑê">
                <a:extLst>
                  <a:ext uri="{FF2B5EF4-FFF2-40B4-BE49-F238E27FC236}">
                    <a16:creationId xmlns:a16="http://schemas.microsoft.com/office/drawing/2014/main" id="{42599961-7C71-4F58-BAE7-A57C4D3D3E28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A41DE12-7112-4A45-B78B-6E3C52EBE7FA}"/>
                </a:ext>
              </a:extLst>
            </p:cNvPr>
            <p:cNvCxnSpPr/>
            <p:nvPr/>
          </p:nvCxnSpPr>
          <p:spPr>
            <a:xfrm>
              <a:off x="8391000" y="2382658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89C7F20-6C95-4DCC-BCDB-F06A0BF980C4}"/>
                </a:ext>
              </a:extLst>
            </p:cNvPr>
            <p:cNvCxnSpPr/>
            <p:nvPr/>
          </p:nvCxnSpPr>
          <p:spPr>
            <a:xfrm>
              <a:off x="8391000" y="3620908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8A1CD96-AB79-4742-874A-D9E0390E11DA}"/>
                </a:ext>
              </a:extLst>
            </p:cNvPr>
            <p:cNvCxnSpPr/>
            <p:nvPr/>
          </p:nvCxnSpPr>
          <p:spPr>
            <a:xfrm>
              <a:off x="8391000" y="4916308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ïṡlïḋe">
              <a:extLst>
                <a:ext uri="{FF2B5EF4-FFF2-40B4-BE49-F238E27FC236}">
                  <a16:creationId xmlns:a16="http://schemas.microsoft.com/office/drawing/2014/main" id="{7DE0EB5B-473B-4AB3-8445-463D99DA4EAD}"/>
                </a:ext>
              </a:extLst>
            </p:cNvPr>
            <p:cNvSpPr/>
            <p:nvPr/>
          </p:nvSpPr>
          <p:spPr bwMode="auto">
            <a:xfrm>
              <a:off x="5544966" y="4962837"/>
              <a:ext cx="1141321" cy="935406"/>
            </a:xfrm>
            <a:custGeom>
              <a:avLst/>
              <a:gdLst>
                <a:gd name="T0" fmla="*/ 1775 w 1775"/>
                <a:gd name="T1" fmla="*/ 272 h 1788"/>
                <a:gd name="T2" fmla="*/ 1775 w 1775"/>
                <a:gd name="T3" fmla="*/ 272 h 1788"/>
                <a:gd name="T4" fmla="*/ 1775 w 1775"/>
                <a:gd name="T5" fmla="*/ 53 h 1788"/>
                <a:gd name="T6" fmla="*/ 1723 w 1775"/>
                <a:gd name="T7" fmla="*/ 0 h 1788"/>
                <a:gd name="T8" fmla="*/ 52 w 1775"/>
                <a:gd name="T9" fmla="*/ 0 h 1788"/>
                <a:gd name="T10" fmla="*/ 0 w 1775"/>
                <a:gd name="T11" fmla="*/ 53 h 1788"/>
                <a:gd name="T12" fmla="*/ 0 w 1775"/>
                <a:gd name="T13" fmla="*/ 342 h 1788"/>
                <a:gd name="T14" fmla="*/ 80 w 1775"/>
                <a:gd name="T15" fmla="*/ 466 h 1788"/>
                <a:gd name="T16" fmla="*/ 0 w 1775"/>
                <a:gd name="T17" fmla="*/ 584 h 1788"/>
                <a:gd name="T18" fmla="*/ 80 w 1775"/>
                <a:gd name="T19" fmla="*/ 711 h 1788"/>
                <a:gd name="T20" fmla="*/ 0 w 1775"/>
                <a:gd name="T21" fmla="*/ 822 h 1788"/>
                <a:gd name="T22" fmla="*/ 80 w 1775"/>
                <a:gd name="T23" fmla="*/ 964 h 1788"/>
                <a:gd name="T24" fmla="*/ 0 w 1775"/>
                <a:gd name="T25" fmla="*/ 1076 h 1788"/>
                <a:gd name="T26" fmla="*/ 80 w 1775"/>
                <a:gd name="T27" fmla="*/ 1209 h 1788"/>
                <a:gd name="T28" fmla="*/ 80 w 1775"/>
                <a:gd name="T29" fmla="*/ 1303 h 1788"/>
                <a:gd name="T30" fmla="*/ 581 w 1775"/>
                <a:gd name="T31" fmla="*/ 1745 h 1788"/>
                <a:gd name="T32" fmla="*/ 693 w 1775"/>
                <a:gd name="T33" fmla="*/ 1788 h 1788"/>
                <a:gd name="T34" fmla="*/ 1086 w 1775"/>
                <a:gd name="T35" fmla="*/ 1788 h 1788"/>
                <a:gd name="T36" fmla="*/ 1198 w 1775"/>
                <a:gd name="T37" fmla="*/ 1745 h 1788"/>
                <a:gd name="T38" fmla="*/ 1695 w 1775"/>
                <a:gd name="T39" fmla="*/ 1303 h 1788"/>
                <a:gd name="T40" fmla="*/ 1695 w 1775"/>
                <a:gd name="T41" fmla="*/ 1139 h 1788"/>
                <a:gd name="T42" fmla="*/ 1775 w 1775"/>
                <a:gd name="T43" fmla="*/ 1005 h 1788"/>
                <a:gd name="T44" fmla="*/ 1695 w 1775"/>
                <a:gd name="T45" fmla="*/ 894 h 1788"/>
                <a:gd name="T46" fmla="*/ 1775 w 1775"/>
                <a:gd name="T47" fmla="*/ 752 h 1788"/>
                <a:gd name="T48" fmla="*/ 1695 w 1775"/>
                <a:gd name="T49" fmla="*/ 641 h 1788"/>
                <a:gd name="T50" fmla="*/ 1775 w 1775"/>
                <a:gd name="T51" fmla="*/ 514 h 1788"/>
                <a:gd name="T52" fmla="*/ 1695 w 1775"/>
                <a:gd name="T53" fmla="*/ 396 h 1788"/>
                <a:gd name="T54" fmla="*/ 1775 w 1775"/>
                <a:gd name="T55" fmla="*/ 272 h 1788"/>
                <a:gd name="T56" fmla="*/ 1775 w 1775"/>
                <a:gd name="T57" fmla="*/ 272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75" h="1788">
                  <a:moveTo>
                    <a:pt x="1775" y="272"/>
                  </a:moveTo>
                  <a:lnTo>
                    <a:pt x="1775" y="272"/>
                  </a:lnTo>
                  <a:lnTo>
                    <a:pt x="1775" y="53"/>
                  </a:lnTo>
                  <a:cubicBezTo>
                    <a:pt x="1775" y="24"/>
                    <a:pt x="1752" y="0"/>
                    <a:pt x="1723" y="0"/>
                  </a:cubicBezTo>
                  <a:lnTo>
                    <a:pt x="52" y="0"/>
                  </a:lnTo>
                  <a:cubicBezTo>
                    <a:pt x="23" y="0"/>
                    <a:pt x="0" y="24"/>
                    <a:pt x="0" y="53"/>
                  </a:cubicBezTo>
                  <a:lnTo>
                    <a:pt x="0" y="342"/>
                  </a:lnTo>
                  <a:cubicBezTo>
                    <a:pt x="0" y="386"/>
                    <a:pt x="80" y="409"/>
                    <a:pt x="80" y="466"/>
                  </a:cubicBezTo>
                  <a:cubicBezTo>
                    <a:pt x="80" y="523"/>
                    <a:pt x="0" y="523"/>
                    <a:pt x="0" y="584"/>
                  </a:cubicBezTo>
                  <a:cubicBezTo>
                    <a:pt x="0" y="645"/>
                    <a:pt x="80" y="639"/>
                    <a:pt x="80" y="711"/>
                  </a:cubicBezTo>
                  <a:cubicBezTo>
                    <a:pt x="80" y="783"/>
                    <a:pt x="0" y="757"/>
                    <a:pt x="0" y="822"/>
                  </a:cubicBezTo>
                  <a:cubicBezTo>
                    <a:pt x="0" y="888"/>
                    <a:pt x="80" y="892"/>
                    <a:pt x="80" y="964"/>
                  </a:cubicBezTo>
                  <a:cubicBezTo>
                    <a:pt x="80" y="1036"/>
                    <a:pt x="0" y="1012"/>
                    <a:pt x="0" y="1076"/>
                  </a:cubicBezTo>
                  <a:cubicBezTo>
                    <a:pt x="0" y="1139"/>
                    <a:pt x="80" y="1141"/>
                    <a:pt x="80" y="1209"/>
                  </a:cubicBezTo>
                  <a:lnTo>
                    <a:pt x="80" y="1303"/>
                  </a:lnTo>
                  <a:lnTo>
                    <a:pt x="581" y="1745"/>
                  </a:lnTo>
                  <a:cubicBezTo>
                    <a:pt x="612" y="1773"/>
                    <a:pt x="651" y="1788"/>
                    <a:pt x="693" y="1788"/>
                  </a:cubicBezTo>
                  <a:lnTo>
                    <a:pt x="1086" y="1788"/>
                  </a:lnTo>
                  <a:cubicBezTo>
                    <a:pt x="1127" y="1788"/>
                    <a:pt x="1167" y="1773"/>
                    <a:pt x="1198" y="1745"/>
                  </a:cubicBezTo>
                  <a:lnTo>
                    <a:pt x="1695" y="1303"/>
                  </a:lnTo>
                  <a:lnTo>
                    <a:pt x="1695" y="1139"/>
                  </a:lnTo>
                  <a:cubicBezTo>
                    <a:pt x="1695" y="1071"/>
                    <a:pt x="1775" y="1069"/>
                    <a:pt x="1775" y="1005"/>
                  </a:cubicBezTo>
                  <a:cubicBezTo>
                    <a:pt x="1775" y="942"/>
                    <a:pt x="1695" y="966"/>
                    <a:pt x="1695" y="894"/>
                  </a:cubicBezTo>
                  <a:cubicBezTo>
                    <a:pt x="1695" y="822"/>
                    <a:pt x="1775" y="818"/>
                    <a:pt x="1775" y="752"/>
                  </a:cubicBezTo>
                  <a:cubicBezTo>
                    <a:pt x="1775" y="687"/>
                    <a:pt x="1695" y="713"/>
                    <a:pt x="1695" y="641"/>
                  </a:cubicBezTo>
                  <a:cubicBezTo>
                    <a:pt x="1695" y="569"/>
                    <a:pt x="1775" y="575"/>
                    <a:pt x="1775" y="514"/>
                  </a:cubicBezTo>
                  <a:cubicBezTo>
                    <a:pt x="1775" y="453"/>
                    <a:pt x="1695" y="453"/>
                    <a:pt x="1695" y="396"/>
                  </a:cubicBezTo>
                  <a:cubicBezTo>
                    <a:pt x="1695" y="339"/>
                    <a:pt x="1775" y="315"/>
                    <a:pt x="1775" y="272"/>
                  </a:cubicBezTo>
                  <a:lnTo>
                    <a:pt x="1775" y="272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zh-CN" sz="2400" dirty="0"/>
                <a:t>2018</a:t>
              </a:r>
              <a:endParaRPr lang="en-US" sz="2400" dirty="0"/>
            </a:p>
          </p:txBody>
        </p:sp>
        <p:sp>
          <p:nvSpPr>
            <p:cNvPr id="14" name="iṣ1îďè">
              <a:extLst>
                <a:ext uri="{FF2B5EF4-FFF2-40B4-BE49-F238E27FC236}">
                  <a16:creationId xmlns:a16="http://schemas.microsoft.com/office/drawing/2014/main" id="{1970028C-4F8F-4955-9A0F-5972CE68B79E}"/>
                </a:ext>
              </a:extLst>
            </p:cNvPr>
            <p:cNvSpPr/>
            <p:nvPr/>
          </p:nvSpPr>
          <p:spPr bwMode="auto">
            <a:xfrm>
              <a:off x="4803712" y="1378857"/>
              <a:ext cx="2584577" cy="846931"/>
            </a:xfrm>
            <a:custGeom>
              <a:avLst/>
              <a:gdLst>
                <a:gd name="T0" fmla="*/ 4021 w 4021"/>
                <a:gd name="T1" fmla="*/ 1317 h 1317"/>
                <a:gd name="T2" fmla="*/ 4021 w 4021"/>
                <a:gd name="T3" fmla="*/ 1317 h 1317"/>
                <a:gd name="T4" fmla="*/ 2010 w 4021"/>
                <a:gd name="T5" fmla="*/ 0 h 1317"/>
                <a:gd name="T6" fmla="*/ 0 w 4021"/>
                <a:gd name="T7" fmla="*/ 1317 h 1317"/>
                <a:gd name="T8" fmla="*/ 4021 w 4021"/>
                <a:gd name="T9" fmla="*/ 1317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1" h="1317">
                  <a:moveTo>
                    <a:pt x="4021" y="1317"/>
                  </a:moveTo>
                  <a:lnTo>
                    <a:pt x="4021" y="1317"/>
                  </a:lnTo>
                  <a:cubicBezTo>
                    <a:pt x="3733" y="492"/>
                    <a:pt x="2960" y="0"/>
                    <a:pt x="2010" y="0"/>
                  </a:cubicBezTo>
                  <a:cubicBezTo>
                    <a:pt x="1060" y="0"/>
                    <a:pt x="287" y="492"/>
                    <a:pt x="0" y="1317"/>
                  </a:cubicBezTo>
                  <a:lnTo>
                    <a:pt x="4021" y="13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none" lIns="90000" tIns="46800" rIns="90000" bIns="4680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/>
                <a:t>Q4</a:t>
              </a:r>
            </a:p>
          </p:txBody>
        </p:sp>
        <p:sp>
          <p:nvSpPr>
            <p:cNvPr id="15" name="iṣľiḍe">
              <a:extLst>
                <a:ext uri="{FF2B5EF4-FFF2-40B4-BE49-F238E27FC236}">
                  <a16:creationId xmlns:a16="http://schemas.microsoft.com/office/drawing/2014/main" id="{AA071F5F-7154-4E12-9369-25ED05D027DE}"/>
                </a:ext>
              </a:extLst>
            </p:cNvPr>
            <p:cNvSpPr/>
            <p:nvPr/>
          </p:nvSpPr>
          <p:spPr bwMode="auto">
            <a:xfrm>
              <a:off x="4726718" y="2289193"/>
              <a:ext cx="2738564" cy="815227"/>
            </a:xfrm>
            <a:custGeom>
              <a:avLst/>
              <a:gdLst>
                <a:gd name="T0" fmla="*/ 0 w 4262"/>
                <a:gd name="T1" fmla="*/ 643 h 1268"/>
                <a:gd name="T2" fmla="*/ 0 w 4262"/>
                <a:gd name="T3" fmla="*/ 643 h 1268"/>
                <a:gd name="T4" fmla="*/ 85 w 4262"/>
                <a:gd name="T5" fmla="*/ 1268 h 1268"/>
                <a:gd name="T6" fmla="*/ 4178 w 4262"/>
                <a:gd name="T7" fmla="*/ 1268 h 1268"/>
                <a:gd name="T8" fmla="*/ 4262 w 4262"/>
                <a:gd name="T9" fmla="*/ 643 h 1268"/>
                <a:gd name="T10" fmla="*/ 4174 w 4262"/>
                <a:gd name="T11" fmla="*/ 0 h 1268"/>
                <a:gd name="T12" fmla="*/ 89 w 4262"/>
                <a:gd name="T13" fmla="*/ 0 h 1268"/>
                <a:gd name="T14" fmla="*/ 0 w 4262"/>
                <a:gd name="T15" fmla="*/ 643 h 1268"/>
                <a:gd name="T16" fmla="*/ 0 w 4262"/>
                <a:gd name="T17" fmla="*/ 643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2" h="1268">
                  <a:moveTo>
                    <a:pt x="0" y="643"/>
                  </a:moveTo>
                  <a:lnTo>
                    <a:pt x="0" y="643"/>
                  </a:lnTo>
                  <a:cubicBezTo>
                    <a:pt x="0" y="876"/>
                    <a:pt x="32" y="1082"/>
                    <a:pt x="85" y="1268"/>
                  </a:cubicBezTo>
                  <a:lnTo>
                    <a:pt x="4178" y="1268"/>
                  </a:lnTo>
                  <a:cubicBezTo>
                    <a:pt x="4230" y="1082"/>
                    <a:pt x="4262" y="876"/>
                    <a:pt x="4262" y="643"/>
                  </a:cubicBezTo>
                  <a:cubicBezTo>
                    <a:pt x="4262" y="412"/>
                    <a:pt x="4231" y="198"/>
                    <a:pt x="4174" y="0"/>
                  </a:cubicBezTo>
                  <a:lnTo>
                    <a:pt x="89" y="0"/>
                  </a:lnTo>
                  <a:cubicBezTo>
                    <a:pt x="31" y="198"/>
                    <a:pt x="0" y="412"/>
                    <a:pt x="0" y="643"/>
                  </a:cubicBezTo>
                  <a:lnTo>
                    <a:pt x="0" y="64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none" lIns="90000" tIns="46800" rIns="90000" bIns="4680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/>
                <a:t>Q3</a:t>
              </a:r>
            </a:p>
          </p:txBody>
        </p:sp>
        <p:sp>
          <p:nvSpPr>
            <p:cNvPr id="16" name="iṩlide">
              <a:extLst>
                <a:ext uri="{FF2B5EF4-FFF2-40B4-BE49-F238E27FC236}">
                  <a16:creationId xmlns:a16="http://schemas.microsoft.com/office/drawing/2014/main" id="{15CFA2D9-F109-45E7-B647-346E4253CE87}"/>
                </a:ext>
              </a:extLst>
            </p:cNvPr>
            <p:cNvSpPr/>
            <p:nvPr/>
          </p:nvSpPr>
          <p:spPr bwMode="auto">
            <a:xfrm>
              <a:off x="5247559" y="4047972"/>
              <a:ext cx="1695374" cy="846931"/>
            </a:xfrm>
            <a:custGeom>
              <a:avLst/>
              <a:gdLst>
                <a:gd name="T0" fmla="*/ 0 w 2640"/>
                <a:gd name="T1" fmla="*/ 0 h 1317"/>
                <a:gd name="T2" fmla="*/ 0 w 2640"/>
                <a:gd name="T3" fmla="*/ 0 h 1317"/>
                <a:gd name="T4" fmla="*/ 127 w 2640"/>
                <a:gd name="T5" fmla="*/ 630 h 1317"/>
                <a:gd name="T6" fmla="*/ 610 w 2640"/>
                <a:gd name="T7" fmla="*/ 1317 h 1317"/>
                <a:gd name="T8" fmla="*/ 2030 w 2640"/>
                <a:gd name="T9" fmla="*/ 1317 h 1317"/>
                <a:gd name="T10" fmla="*/ 2513 w 2640"/>
                <a:gd name="T11" fmla="*/ 630 h 1317"/>
                <a:gd name="T12" fmla="*/ 2640 w 2640"/>
                <a:gd name="T13" fmla="*/ 0 h 1317"/>
                <a:gd name="T14" fmla="*/ 0 w 2640"/>
                <a:gd name="T15" fmla="*/ 0 h 1317"/>
                <a:gd name="T16" fmla="*/ 0 w 2640"/>
                <a:gd name="T17" fmla="*/ 0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40" h="1317">
                  <a:moveTo>
                    <a:pt x="0" y="0"/>
                  </a:moveTo>
                  <a:lnTo>
                    <a:pt x="0" y="0"/>
                  </a:lnTo>
                  <a:cubicBezTo>
                    <a:pt x="77" y="190"/>
                    <a:pt x="127" y="394"/>
                    <a:pt x="127" y="630"/>
                  </a:cubicBezTo>
                  <a:cubicBezTo>
                    <a:pt x="127" y="857"/>
                    <a:pt x="340" y="1317"/>
                    <a:pt x="610" y="1317"/>
                  </a:cubicBezTo>
                  <a:lnTo>
                    <a:pt x="2030" y="1317"/>
                  </a:lnTo>
                  <a:cubicBezTo>
                    <a:pt x="2300" y="1317"/>
                    <a:pt x="2513" y="857"/>
                    <a:pt x="2513" y="630"/>
                  </a:cubicBezTo>
                  <a:cubicBezTo>
                    <a:pt x="2513" y="394"/>
                    <a:pt x="2563" y="190"/>
                    <a:pt x="264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none" lIns="90000" tIns="46800" rIns="90000" bIns="4680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sz="2400" dirty="0"/>
                <a:t>Q1</a:t>
              </a:r>
            </a:p>
          </p:txBody>
        </p:sp>
        <p:sp>
          <p:nvSpPr>
            <p:cNvPr id="17" name="îS1ïḓe">
              <a:extLst>
                <a:ext uri="{FF2B5EF4-FFF2-40B4-BE49-F238E27FC236}">
                  <a16:creationId xmlns:a16="http://schemas.microsoft.com/office/drawing/2014/main" id="{7BA47E93-1E13-44DA-BF4A-6B8E03238519}"/>
                </a:ext>
              </a:extLst>
            </p:cNvPr>
            <p:cNvSpPr/>
            <p:nvPr/>
          </p:nvSpPr>
          <p:spPr bwMode="auto">
            <a:xfrm>
              <a:off x="4800693" y="3169337"/>
              <a:ext cx="2590614" cy="815227"/>
            </a:xfrm>
            <a:custGeom>
              <a:avLst/>
              <a:gdLst>
                <a:gd name="T0" fmla="*/ 3379 w 4032"/>
                <a:gd name="T1" fmla="*/ 1267 h 1267"/>
                <a:gd name="T2" fmla="*/ 3379 w 4032"/>
                <a:gd name="T3" fmla="*/ 1267 h 1267"/>
                <a:gd name="T4" fmla="*/ 4032 w 4032"/>
                <a:gd name="T5" fmla="*/ 0 h 1267"/>
                <a:gd name="T6" fmla="*/ 0 w 4032"/>
                <a:gd name="T7" fmla="*/ 0 h 1267"/>
                <a:gd name="T8" fmla="*/ 653 w 4032"/>
                <a:gd name="T9" fmla="*/ 1267 h 1267"/>
                <a:gd name="T10" fmla="*/ 3379 w 4032"/>
                <a:gd name="T11" fmla="*/ 1267 h 1267"/>
                <a:gd name="T12" fmla="*/ 3379 w 4032"/>
                <a:gd name="T13" fmla="*/ 1267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2" h="1267">
                  <a:moveTo>
                    <a:pt x="3379" y="1267"/>
                  </a:moveTo>
                  <a:lnTo>
                    <a:pt x="3379" y="1267"/>
                  </a:lnTo>
                  <a:cubicBezTo>
                    <a:pt x="3568" y="854"/>
                    <a:pt x="3869" y="495"/>
                    <a:pt x="4032" y="0"/>
                  </a:cubicBezTo>
                  <a:lnTo>
                    <a:pt x="0" y="0"/>
                  </a:lnTo>
                  <a:cubicBezTo>
                    <a:pt x="163" y="495"/>
                    <a:pt x="464" y="854"/>
                    <a:pt x="653" y="1267"/>
                  </a:cubicBezTo>
                  <a:lnTo>
                    <a:pt x="3379" y="1267"/>
                  </a:lnTo>
                  <a:lnTo>
                    <a:pt x="3379" y="126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none" lIns="90000" tIns="46800" rIns="90000" bIns="4680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/>
                <a:t>Q2</a:t>
              </a:r>
            </a:p>
          </p:txBody>
        </p:sp>
        <p:grpSp>
          <p:nvGrpSpPr>
            <p:cNvPr id="18" name="îšľiḍe">
              <a:extLst>
                <a:ext uri="{FF2B5EF4-FFF2-40B4-BE49-F238E27FC236}">
                  <a16:creationId xmlns:a16="http://schemas.microsoft.com/office/drawing/2014/main" id="{2239D962-BFA3-42FD-8EC8-77875F392145}"/>
                </a:ext>
              </a:extLst>
            </p:cNvPr>
            <p:cNvGrpSpPr/>
            <p:nvPr/>
          </p:nvGrpSpPr>
          <p:grpSpPr>
            <a:xfrm>
              <a:off x="673100" y="1130300"/>
              <a:ext cx="3217899" cy="1173700"/>
              <a:chOff x="8096079" y="1130300"/>
              <a:chExt cx="3422820" cy="1173700"/>
            </a:xfrm>
          </p:grpSpPr>
          <p:sp>
            <p:nvSpPr>
              <p:cNvPr id="31" name="iṩḷîḋè">
                <a:extLst>
                  <a:ext uri="{FF2B5EF4-FFF2-40B4-BE49-F238E27FC236}">
                    <a16:creationId xmlns:a16="http://schemas.microsoft.com/office/drawing/2014/main" id="{2BD7C688-6D58-4AE5-80C1-D39AE20E163A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2" name="ísḻïdè">
                <a:extLst>
                  <a:ext uri="{FF2B5EF4-FFF2-40B4-BE49-F238E27FC236}">
                    <a16:creationId xmlns:a16="http://schemas.microsoft.com/office/drawing/2014/main" id="{CF289BC5-9FB9-4030-8D35-70D1AF7A751D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19" name="îṣľidè">
              <a:extLst>
                <a:ext uri="{FF2B5EF4-FFF2-40B4-BE49-F238E27FC236}">
                  <a16:creationId xmlns:a16="http://schemas.microsoft.com/office/drawing/2014/main" id="{A77985E0-4819-43B7-B0D5-04ED5854CAD9}"/>
                </a:ext>
              </a:extLst>
            </p:cNvPr>
            <p:cNvGrpSpPr/>
            <p:nvPr/>
          </p:nvGrpSpPr>
          <p:grpSpPr>
            <a:xfrm>
              <a:off x="673100" y="2411233"/>
              <a:ext cx="3217899" cy="1173700"/>
              <a:chOff x="8096079" y="1130300"/>
              <a:chExt cx="3422820" cy="1173700"/>
            </a:xfrm>
          </p:grpSpPr>
          <p:sp>
            <p:nvSpPr>
              <p:cNvPr id="29" name="íS1ïḋe">
                <a:extLst>
                  <a:ext uri="{FF2B5EF4-FFF2-40B4-BE49-F238E27FC236}">
                    <a16:creationId xmlns:a16="http://schemas.microsoft.com/office/drawing/2014/main" id="{C4442009-072D-4AFD-905A-A1B4A9D03D9D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30" name="ïsľîḍe">
                <a:extLst>
                  <a:ext uri="{FF2B5EF4-FFF2-40B4-BE49-F238E27FC236}">
                    <a16:creationId xmlns:a16="http://schemas.microsoft.com/office/drawing/2014/main" id="{6C119B99-64F5-4283-A464-000BB3B5ACB3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0" name="îSliḍê">
              <a:extLst>
                <a:ext uri="{FF2B5EF4-FFF2-40B4-BE49-F238E27FC236}">
                  <a16:creationId xmlns:a16="http://schemas.microsoft.com/office/drawing/2014/main" id="{46D29EC8-F138-4B59-A979-696F699376E1}"/>
                </a:ext>
              </a:extLst>
            </p:cNvPr>
            <p:cNvGrpSpPr/>
            <p:nvPr/>
          </p:nvGrpSpPr>
          <p:grpSpPr>
            <a:xfrm>
              <a:off x="673100" y="3692166"/>
              <a:ext cx="3217899" cy="1173700"/>
              <a:chOff x="8096079" y="1130300"/>
              <a:chExt cx="3422820" cy="1173700"/>
            </a:xfrm>
          </p:grpSpPr>
          <p:sp>
            <p:nvSpPr>
              <p:cNvPr id="27" name="îşliḋè">
                <a:extLst>
                  <a:ext uri="{FF2B5EF4-FFF2-40B4-BE49-F238E27FC236}">
                    <a16:creationId xmlns:a16="http://schemas.microsoft.com/office/drawing/2014/main" id="{9EA18BA3-FF90-44B7-86A1-FF3CA0AE8DF0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8" name="iśḷiḍè">
                <a:extLst>
                  <a:ext uri="{FF2B5EF4-FFF2-40B4-BE49-F238E27FC236}">
                    <a16:creationId xmlns:a16="http://schemas.microsoft.com/office/drawing/2014/main" id="{97980CC7-FA5E-49AC-800C-1BDF57271C39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grpSp>
          <p:nvGrpSpPr>
            <p:cNvPr id="21" name="íSľiďé">
              <a:extLst>
                <a:ext uri="{FF2B5EF4-FFF2-40B4-BE49-F238E27FC236}">
                  <a16:creationId xmlns:a16="http://schemas.microsoft.com/office/drawing/2014/main" id="{02DCBD41-B898-4185-839F-62F62C66CC4D}"/>
                </a:ext>
              </a:extLst>
            </p:cNvPr>
            <p:cNvGrpSpPr/>
            <p:nvPr/>
          </p:nvGrpSpPr>
          <p:grpSpPr>
            <a:xfrm>
              <a:off x="673100" y="4973100"/>
              <a:ext cx="3217899" cy="1173700"/>
              <a:chOff x="8096079" y="1130300"/>
              <a:chExt cx="3422820" cy="1173700"/>
            </a:xfrm>
          </p:grpSpPr>
          <p:sp>
            <p:nvSpPr>
              <p:cNvPr id="25" name="îṩľiḓe">
                <a:extLst>
                  <a:ext uri="{FF2B5EF4-FFF2-40B4-BE49-F238E27FC236}">
                    <a16:creationId xmlns:a16="http://schemas.microsoft.com/office/drawing/2014/main" id="{059AF731-1DBD-4A7F-8C13-343E758EC7AB}"/>
                  </a:ext>
                </a:extLst>
              </p:cNvPr>
              <p:cNvSpPr/>
              <p:nvPr/>
            </p:nvSpPr>
            <p:spPr bwMode="auto">
              <a:xfrm>
                <a:off x="8096079" y="1621251"/>
                <a:ext cx="3422820" cy="6827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6" name="íśľïḑe">
                <a:extLst>
                  <a:ext uri="{FF2B5EF4-FFF2-40B4-BE49-F238E27FC236}">
                    <a16:creationId xmlns:a16="http://schemas.microsoft.com/office/drawing/2014/main" id="{A6915833-8629-46A3-910E-596F65F88155}"/>
                  </a:ext>
                </a:extLst>
              </p:cNvPr>
              <p:cNvSpPr txBox="1"/>
              <p:nvPr/>
            </p:nvSpPr>
            <p:spPr bwMode="auto">
              <a:xfrm>
                <a:off x="8096079" y="1130300"/>
                <a:ext cx="3422820" cy="490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B7F5B773-40D7-4F76-9EE0-FDB153BE8AF1}"/>
                </a:ext>
              </a:extLst>
            </p:cNvPr>
            <p:cNvCxnSpPr/>
            <p:nvPr/>
          </p:nvCxnSpPr>
          <p:spPr>
            <a:xfrm>
              <a:off x="763101" y="2382658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C863C0C-4171-4BF3-B37F-B7E99CA16078}"/>
                </a:ext>
              </a:extLst>
            </p:cNvPr>
            <p:cNvCxnSpPr/>
            <p:nvPr/>
          </p:nvCxnSpPr>
          <p:spPr>
            <a:xfrm>
              <a:off x="763101" y="3620908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DD6A3B41-23A8-42A0-AC34-B720CBFC81D7}"/>
                </a:ext>
              </a:extLst>
            </p:cNvPr>
            <p:cNvCxnSpPr/>
            <p:nvPr/>
          </p:nvCxnSpPr>
          <p:spPr>
            <a:xfrm>
              <a:off x="763101" y="4916308"/>
              <a:ext cx="312948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918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f48ef244-3850-4800-9882-63d3c6849d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3E142C9-89A6-4062-8D51-7B34BD8EC51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65253"/>
            <a:ext cx="10852150" cy="4868847"/>
            <a:chOff x="669925" y="1062431"/>
            <a:chExt cx="10852150" cy="4868847"/>
          </a:xfrm>
        </p:grpSpPr>
        <p:sp>
          <p:nvSpPr>
            <p:cNvPr id="29" name="ï$liḑê">
              <a:extLst>
                <a:ext uri="{FF2B5EF4-FFF2-40B4-BE49-F238E27FC236}">
                  <a16:creationId xmlns:a16="http://schemas.microsoft.com/office/drawing/2014/main" id="{242081F1-E3F8-4206-8DED-8F5F4ED4230D}"/>
                </a:ext>
              </a:extLst>
            </p:cNvPr>
            <p:cNvSpPr txBox="1"/>
            <p:nvPr/>
          </p:nvSpPr>
          <p:spPr>
            <a:xfrm>
              <a:off x="5310611" y="1062431"/>
              <a:ext cx="1570777" cy="615553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</a:rPr>
                <a:t>CONTENTS</a:t>
              </a:r>
            </a:p>
          </p:txBody>
        </p:sp>
        <p:sp>
          <p:nvSpPr>
            <p:cNvPr id="7" name="îṡḻïḍè">
              <a:extLst>
                <a:ext uri="{FF2B5EF4-FFF2-40B4-BE49-F238E27FC236}">
                  <a16:creationId xmlns:a16="http://schemas.microsoft.com/office/drawing/2014/main" id="{55E7DA75-448D-49BC-AC2D-30A810A93EBB}"/>
                </a:ext>
              </a:extLst>
            </p:cNvPr>
            <p:cNvSpPr/>
            <p:nvPr/>
          </p:nvSpPr>
          <p:spPr bwMode="auto">
            <a:xfrm>
              <a:off x="669925" y="1358770"/>
              <a:ext cx="10852150" cy="4572508"/>
            </a:xfrm>
            <a:custGeom>
              <a:avLst/>
              <a:gdLst>
                <a:gd name="connsiteX0" fmla="*/ 0 w 9505056"/>
                <a:gd name="connsiteY0" fmla="*/ 0 h 4452528"/>
                <a:gd name="connsiteX1" fmla="*/ 3996443 w 9505056"/>
                <a:gd name="connsiteY1" fmla="*/ 0 h 4452528"/>
                <a:gd name="connsiteX2" fmla="*/ 3996443 w 9505056"/>
                <a:gd name="connsiteY2" fmla="*/ 217767 h 4452528"/>
                <a:gd name="connsiteX3" fmla="*/ 5508611 w 9505056"/>
                <a:gd name="connsiteY3" fmla="*/ 217767 h 4452528"/>
                <a:gd name="connsiteX4" fmla="*/ 5508611 w 9505056"/>
                <a:gd name="connsiteY4" fmla="*/ 0 h 4452528"/>
                <a:gd name="connsiteX5" fmla="*/ 9505056 w 9505056"/>
                <a:gd name="connsiteY5" fmla="*/ 0 h 4452528"/>
                <a:gd name="connsiteX6" fmla="*/ 9505056 w 9505056"/>
                <a:gd name="connsiteY6" fmla="*/ 4452528 h 4452528"/>
                <a:gd name="connsiteX7" fmla="*/ 0 w 9505056"/>
                <a:gd name="connsiteY7" fmla="*/ 4452528 h 4452528"/>
                <a:gd name="connsiteX0" fmla="*/ 5508611 w 9505056"/>
                <a:gd name="connsiteY0" fmla="*/ 217767 h 4452528"/>
                <a:gd name="connsiteX1" fmla="*/ 5508611 w 9505056"/>
                <a:gd name="connsiteY1" fmla="*/ 0 h 4452528"/>
                <a:gd name="connsiteX2" fmla="*/ 9505056 w 9505056"/>
                <a:gd name="connsiteY2" fmla="*/ 0 h 4452528"/>
                <a:gd name="connsiteX3" fmla="*/ 9505056 w 9505056"/>
                <a:gd name="connsiteY3" fmla="*/ 4452528 h 4452528"/>
                <a:gd name="connsiteX4" fmla="*/ 0 w 9505056"/>
                <a:gd name="connsiteY4" fmla="*/ 4452528 h 4452528"/>
                <a:gd name="connsiteX5" fmla="*/ 0 w 9505056"/>
                <a:gd name="connsiteY5" fmla="*/ 0 h 4452528"/>
                <a:gd name="connsiteX6" fmla="*/ 3996443 w 9505056"/>
                <a:gd name="connsiteY6" fmla="*/ 0 h 4452528"/>
                <a:gd name="connsiteX7" fmla="*/ 4087883 w 9505056"/>
                <a:gd name="connsiteY7" fmla="*/ 309207 h 4452528"/>
                <a:gd name="connsiteX0" fmla="*/ 5508611 w 9505056"/>
                <a:gd name="connsiteY0" fmla="*/ 217767 h 4452528"/>
                <a:gd name="connsiteX1" fmla="*/ 5508611 w 9505056"/>
                <a:gd name="connsiteY1" fmla="*/ 0 h 4452528"/>
                <a:gd name="connsiteX2" fmla="*/ 9505056 w 9505056"/>
                <a:gd name="connsiteY2" fmla="*/ 0 h 4452528"/>
                <a:gd name="connsiteX3" fmla="*/ 9505056 w 9505056"/>
                <a:gd name="connsiteY3" fmla="*/ 4452528 h 4452528"/>
                <a:gd name="connsiteX4" fmla="*/ 0 w 9505056"/>
                <a:gd name="connsiteY4" fmla="*/ 4452528 h 4452528"/>
                <a:gd name="connsiteX5" fmla="*/ 0 w 9505056"/>
                <a:gd name="connsiteY5" fmla="*/ 0 h 4452528"/>
                <a:gd name="connsiteX6" fmla="*/ 3996443 w 9505056"/>
                <a:gd name="connsiteY6" fmla="*/ 0 h 4452528"/>
                <a:gd name="connsiteX0" fmla="*/ 5508611 w 9505056"/>
                <a:gd name="connsiteY0" fmla="*/ 0 h 4452528"/>
                <a:gd name="connsiteX1" fmla="*/ 9505056 w 9505056"/>
                <a:gd name="connsiteY1" fmla="*/ 0 h 4452528"/>
                <a:gd name="connsiteX2" fmla="*/ 9505056 w 9505056"/>
                <a:gd name="connsiteY2" fmla="*/ 4452528 h 4452528"/>
                <a:gd name="connsiteX3" fmla="*/ 0 w 9505056"/>
                <a:gd name="connsiteY3" fmla="*/ 4452528 h 4452528"/>
                <a:gd name="connsiteX4" fmla="*/ 0 w 9505056"/>
                <a:gd name="connsiteY4" fmla="*/ 0 h 4452528"/>
                <a:gd name="connsiteX5" fmla="*/ 3996443 w 9505056"/>
                <a:gd name="connsiteY5" fmla="*/ 0 h 44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5056" h="4452528">
                  <a:moveTo>
                    <a:pt x="5508611" y="0"/>
                  </a:moveTo>
                  <a:lnTo>
                    <a:pt x="9505056" y="0"/>
                  </a:lnTo>
                  <a:lnTo>
                    <a:pt x="9505056" y="4452528"/>
                  </a:lnTo>
                  <a:lnTo>
                    <a:pt x="0" y="4452528"/>
                  </a:lnTo>
                  <a:lnTo>
                    <a:pt x="0" y="0"/>
                  </a:lnTo>
                  <a:lnTo>
                    <a:pt x="3996443" y="0"/>
                  </a:lnTo>
                </a:path>
              </a:pathLst>
            </a:custGeom>
            <a:noFill/>
            <a:ln w="98425" cap="rnd">
              <a:solidFill>
                <a:schemeClr val="tx2">
                  <a:alpha val="21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şḻîḍè">
              <a:extLst>
                <a:ext uri="{FF2B5EF4-FFF2-40B4-BE49-F238E27FC236}">
                  <a16:creationId xmlns:a16="http://schemas.microsoft.com/office/drawing/2014/main" id="{5D0D85C0-F965-4CBA-8178-7C0B54C88A04}"/>
                </a:ext>
              </a:extLst>
            </p:cNvPr>
            <p:cNvSpPr/>
            <p:nvPr/>
          </p:nvSpPr>
          <p:spPr bwMode="auto">
            <a:xfrm>
              <a:off x="1146000" y="2033566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š1iḍè">
              <a:extLst>
                <a:ext uri="{FF2B5EF4-FFF2-40B4-BE49-F238E27FC236}">
                  <a16:creationId xmlns:a16="http://schemas.microsoft.com/office/drawing/2014/main" id="{59E89F2A-78FD-4DE7-A919-9A5F6B983593}"/>
                </a:ext>
              </a:extLst>
            </p:cNvPr>
            <p:cNvSpPr/>
            <p:nvPr/>
          </p:nvSpPr>
          <p:spPr bwMode="auto">
            <a:xfrm>
              <a:off x="1146000" y="2793084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ľídé">
              <a:extLst>
                <a:ext uri="{FF2B5EF4-FFF2-40B4-BE49-F238E27FC236}">
                  <a16:creationId xmlns:a16="http://schemas.microsoft.com/office/drawing/2014/main" id="{F7C67A35-8F00-4203-BF52-4B5277BBD14D}"/>
                </a:ext>
              </a:extLst>
            </p:cNvPr>
            <p:cNvSpPr/>
            <p:nvPr/>
          </p:nvSpPr>
          <p:spPr bwMode="auto">
            <a:xfrm>
              <a:off x="1146000" y="3552603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lïdê">
              <a:extLst>
                <a:ext uri="{FF2B5EF4-FFF2-40B4-BE49-F238E27FC236}">
                  <a16:creationId xmlns:a16="http://schemas.microsoft.com/office/drawing/2014/main" id="{634D196C-A26E-49BE-AEC5-6768CE63572A}"/>
                </a:ext>
              </a:extLst>
            </p:cNvPr>
            <p:cNvSpPr/>
            <p:nvPr/>
          </p:nvSpPr>
          <p:spPr bwMode="auto">
            <a:xfrm>
              <a:off x="1146000" y="4312122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s1idé">
              <a:extLst>
                <a:ext uri="{FF2B5EF4-FFF2-40B4-BE49-F238E27FC236}">
                  <a16:creationId xmlns:a16="http://schemas.microsoft.com/office/drawing/2014/main" id="{CA9DB211-25F8-4163-8556-EBFC7C24DCB7}"/>
                </a:ext>
              </a:extLst>
            </p:cNvPr>
            <p:cNvSpPr/>
            <p:nvPr/>
          </p:nvSpPr>
          <p:spPr bwMode="auto">
            <a:xfrm>
              <a:off x="1146000" y="5071640"/>
              <a:ext cx="9900000" cy="504056"/>
            </a:xfrm>
            <a:prstGeom prst="rect">
              <a:avLst/>
            </a:prstGeom>
            <a:noFill/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šḻïḑe">
              <a:extLst>
                <a:ext uri="{FF2B5EF4-FFF2-40B4-BE49-F238E27FC236}">
                  <a16:creationId xmlns:a16="http://schemas.microsoft.com/office/drawing/2014/main" id="{310E7423-E922-4D6B-9ADF-CE78FD4C8EDA}"/>
                </a:ext>
              </a:extLst>
            </p:cNvPr>
            <p:cNvSpPr/>
            <p:nvPr/>
          </p:nvSpPr>
          <p:spPr bwMode="auto">
            <a:xfrm>
              <a:off x="1146000" y="2033566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14" name="îṧlide">
              <a:extLst>
                <a:ext uri="{FF2B5EF4-FFF2-40B4-BE49-F238E27FC236}">
                  <a16:creationId xmlns:a16="http://schemas.microsoft.com/office/drawing/2014/main" id="{EFA2F8D2-DC58-448A-A3E8-4EB3C56BEAE2}"/>
                </a:ext>
              </a:extLst>
            </p:cNvPr>
            <p:cNvSpPr/>
            <p:nvPr/>
          </p:nvSpPr>
          <p:spPr bwMode="auto">
            <a:xfrm>
              <a:off x="1146000" y="2793084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2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5" name="íṣḷïďe">
              <a:extLst>
                <a:ext uri="{FF2B5EF4-FFF2-40B4-BE49-F238E27FC236}">
                  <a16:creationId xmlns:a16="http://schemas.microsoft.com/office/drawing/2014/main" id="{E2B748B0-EADD-4008-8D30-E31A6285C292}"/>
                </a:ext>
              </a:extLst>
            </p:cNvPr>
            <p:cNvSpPr/>
            <p:nvPr/>
          </p:nvSpPr>
          <p:spPr bwMode="auto">
            <a:xfrm>
              <a:off x="1146000" y="3552602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3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16" name="íśľíḋé">
              <a:extLst>
                <a:ext uri="{FF2B5EF4-FFF2-40B4-BE49-F238E27FC236}">
                  <a16:creationId xmlns:a16="http://schemas.microsoft.com/office/drawing/2014/main" id="{AC59E99E-E519-401A-A9DA-E2D9F3FCCCB4}"/>
                </a:ext>
              </a:extLst>
            </p:cNvPr>
            <p:cNvSpPr/>
            <p:nvPr/>
          </p:nvSpPr>
          <p:spPr bwMode="auto">
            <a:xfrm>
              <a:off x="1146000" y="4312120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4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7" name="išḻiďè">
              <a:extLst>
                <a:ext uri="{FF2B5EF4-FFF2-40B4-BE49-F238E27FC236}">
                  <a16:creationId xmlns:a16="http://schemas.microsoft.com/office/drawing/2014/main" id="{76240107-7681-4C54-8C47-4930F9FD71B9}"/>
                </a:ext>
              </a:extLst>
            </p:cNvPr>
            <p:cNvSpPr/>
            <p:nvPr/>
          </p:nvSpPr>
          <p:spPr bwMode="auto">
            <a:xfrm>
              <a:off x="1146000" y="5071638"/>
              <a:ext cx="1363776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400">
                  <a:solidFill>
                    <a:schemeClr val="accent5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814D919-3E38-4C0D-8550-72ED7F214798}"/>
                </a:ext>
              </a:extLst>
            </p:cNvPr>
            <p:cNvCxnSpPr/>
            <p:nvPr/>
          </p:nvCxnSpPr>
          <p:spPr>
            <a:xfrm>
              <a:off x="2509776" y="2065209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FD69B78-812A-4D5B-AE77-507EA02BBCF5}"/>
                </a:ext>
              </a:extLst>
            </p:cNvPr>
            <p:cNvCxnSpPr/>
            <p:nvPr/>
          </p:nvCxnSpPr>
          <p:spPr>
            <a:xfrm>
              <a:off x="2509776" y="2824727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0E4AB58-3CAA-4C37-80DD-E852A1F80B9F}"/>
                </a:ext>
              </a:extLst>
            </p:cNvPr>
            <p:cNvCxnSpPr/>
            <p:nvPr/>
          </p:nvCxnSpPr>
          <p:spPr>
            <a:xfrm>
              <a:off x="2509776" y="3584245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C634C24-C4E1-40FB-B06E-AD962C8A1CC0}"/>
                </a:ext>
              </a:extLst>
            </p:cNvPr>
            <p:cNvCxnSpPr/>
            <p:nvPr/>
          </p:nvCxnSpPr>
          <p:spPr>
            <a:xfrm>
              <a:off x="2509776" y="4343763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D777E98-2649-4E4E-947F-4DFD8B9C7D8C}"/>
                </a:ext>
              </a:extLst>
            </p:cNvPr>
            <p:cNvCxnSpPr/>
            <p:nvPr/>
          </p:nvCxnSpPr>
          <p:spPr>
            <a:xfrm>
              <a:off x="2509776" y="5103281"/>
              <a:ext cx="0" cy="440770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íšḷíḑé">
              <a:extLst>
                <a:ext uri="{FF2B5EF4-FFF2-40B4-BE49-F238E27FC236}">
                  <a16:creationId xmlns:a16="http://schemas.microsoft.com/office/drawing/2014/main" id="{3DFF3B8D-21CC-452D-A8F5-D678901A9838}"/>
                </a:ext>
              </a:extLst>
            </p:cNvPr>
            <p:cNvSpPr/>
            <p:nvPr/>
          </p:nvSpPr>
          <p:spPr bwMode="auto">
            <a:xfrm>
              <a:off x="2901000" y="2033566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/>
                <a:t>Copy paste fonts. Choose the only option to retain text.</a:t>
              </a:r>
              <a:endParaRPr lang="zh-CN" altLang="en-US" sz="1400" dirty="0"/>
            </a:p>
          </p:txBody>
        </p:sp>
        <p:sp>
          <p:nvSpPr>
            <p:cNvPr id="24" name="íṥḻíḓe">
              <a:extLst>
                <a:ext uri="{FF2B5EF4-FFF2-40B4-BE49-F238E27FC236}">
                  <a16:creationId xmlns:a16="http://schemas.microsoft.com/office/drawing/2014/main" id="{EB5CF8BB-3CA0-44FF-BFC9-648E2E535576}"/>
                </a:ext>
              </a:extLst>
            </p:cNvPr>
            <p:cNvSpPr/>
            <p:nvPr/>
          </p:nvSpPr>
          <p:spPr bwMode="auto">
            <a:xfrm>
              <a:off x="2901000" y="2793084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1400" dirty="0"/>
                <a:t>Copy paste fonts. Choose the only option to retain text.</a:t>
              </a:r>
              <a:endParaRPr lang="zh-CN" altLang="en-US" sz="1400" dirty="0"/>
            </a:p>
          </p:txBody>
        </p:sp>
        <p:sp>
          <p:nvSpPr>
            <p:cNvPr id="25" name="íṩļiḍè">
              <a:extLst>
                <a:ext uri="{FF2B5EF4-FFF2-40B4-BE49-F238E27FC236}">
                  <a16:creationId xmlns:a16="http://schemas.microsoft.com/office/drawing/2014/main" id="{ACDD50F9-7BC9-435C-808C-DC4AF2A47AC8}"/>
                </a:ext>
              </a:extLst>
            </p:cNvPr>
            <p:cNvSpPr/>
            <p:nvPr/>
          </p:nvSpPr>
          <p:spPr bwMode="auto">
            <a:xfrm>
              <a:off x="2901000" y="3552602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/>
                <a:t>Copy paste fonts. Choose the only option to retain text.</a:t>
              </a:r>
              <a:endParaRPr lang="zh-CN" altLang="en-US" sz="1400" dirty="0"/>
            </a:p>
          </p:txBody>
        </p:sp>
        <p:sp>
          <p:nvSpPr>
            <p:cNvPr id="26" name="iŝlïḑê">
              <a:extLst>
                <a:ext uri="{FF2B5EF4-FFF2-40B4-BE49-F238E27FC236}">
                  <a16:creationId xmlns:a16="http://schemas.microsoft.com/office/drawing/2014/main" id="{EEF58507-B1F6-44E6-84C4-96F3BC31B328}"/>
                </a:ext>
              </a:extLst>
            </p:cNvPr>
            <p:cNvSpPr/>
            <p:nvPr/>
          </p:nvSpPr>
          <p:spPr bwMode="auto">
            <a:xfrm>
              <a:off x="2901000" y="4312120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/>
                <a:t>Copy paste fonts. Choose the only option to retain text.</a:t>
              </a:r>
              <a:endParaRPr lang="zh-CN" altLang="en-US" sz="1400" dirty="0"/>
            </a:p>
          </p:txBody>
        </p:sp>
        <p:sp>
          <p:nvSpPr>
            <p:cNvPr id="27" name="íṡļíḑé">
              <a:extLst>
                <a:ext uri="{FF2B5EF4-FFF2-40B4-BE49-F238E27FC236}">
                  <a16:creationId xmlns:a16="http://schemas.microsoft.com/office/drawing/2014/main" id="{BC5A2DBE-4064-43E9-84EE-97B1636A0447}"/>
                </a:ext>
              </a:extLst>
            </p:cNvPr>
            <p:cNvSpPr/>
            <p:nvPr/>
          </p:nvSpPr>
          <p:spPr bwMode="auto">
            <a:xfrm>
              <a:off x="2901000" y="5071638"/>
              <a:ext cx="8144999" cy="504056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/>
                <a:t>Copy paste fonts. Choose the only option to retain text.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8478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5" name="4de2957c-41a6-4efc-9d05-3e49b3770d2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7937" y="1192976"/>
            <a:ext cx="9976126" cy="4801024"/>
            <a:chOff x="1107937" y="1192976"/>
            <a:chExt cx="9976126" cy="4801024"/>
          </a:xfrm>
        </p:grpSpPr>
        <p:sp>
          <p:nvSpPr>
            <p:cNvPr id="6" name="îślïḑé"/>
            <p:cNvSpPr/>
            <p:nvPr/>
          </p:nvSpPr>
          <p:spPr>
            <a:xfrm flipV="1">
              <a:off x="3938760" y="3269548"/>
              <a:ext cx="1691792" cy="14309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$ļídê"/>
            <p:cNvSpPr/>
            <p:nvPr/>
          </p:nvSpPr>
          <p:spPr bwMode="auto">
            <a:xfrm>
              <a:off x="4479992" y="3129808"/>
              <a:ext cx="609329" cy="609329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śḷïdê"/>
            <p:cNvSpPr txBox="1"/>
            <p:nvPr/>
          </p:nvSpPr>
          <p:spPr bwMode="auto">
            <a:xfrm>
              <a:off x="4483292" y="2648349"/>
              <a:ext cx="602729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>
                  <a:solidFill>
                    <a:schemeClr val="accent2"/>
                  </a:solidFill>
                  <a:effectLst/>
                  <a:latin typeface="Impact" panose="020B0806030902050204" pitchFamily="34" charset="0"/>
                </a:rPr>
                <a:t>2016</a:t>
              </a:r>
            </a:p>
          </p:txBody>
        </p:sp>
        <p:grpSp>
          <p:nvGrpSpPr>
            <p:cNvPr id="9" name="îślïḓe"/>
            <p:cNvGrpSpPr/>
            <p:nvPr/>
          </p:nvGrpSpPr>
          <p:grpSpPr>
            <a:xfrm>
              <a:off x="3730625" y="4325964"/>
              <a:ext cx="2108063" cy="944997"/>
              <a:chOff x="1326000" y="4868424"/>
              <a:chExt cx="2108063" cy="944997"/>
            </a:xfrm>
          </p:grpSpPr>
          <p:sp>
            <p:nvSpPr>
              <p:cNvPr id="28" name="íṥľiḑ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9" name="íSļi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0" name="ïṣḷídê"/>
            <p:cNvSpPr/>
            <p:nvPr/>
          </p:nvSpPr>
          <p:spPr>
            <a:xfrm flipV="1">
              <a:off x="9184135" y="1820127"/>
              <a:ext cx="1691792" cy="14309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ṣḻïḍê"/>
            <p:cNvSpPr/>
            <p:nvPr/>
          </p:nvSpPr>
          <p:spPr bwMode="auto">
            <a:xfrm>
              <a:off x="9725367" y="1688331"/>
              <a:ext cx="609329" cy="609329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$lïḍê"/>
            <p:cNvSpPr txBox="1"/>
            <p:nvPr/>
          </p:nvSpPr>
          <p:spPr bwMode="auto">
            <a:xfrm>
              <a:off x="9729468" y="1192976"/>
              <a:ext cx="601127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4"/>
                  </a:solidFill>
                  <a:effectLst/>
                  <a:latin typeface="Impact" panose="020B0806030902050204" pitchFamily="34" charset="0"/>
                </a:rPr>
                <a:t>2018</a:t>
              </a:r>
            </a:p>
          </p:txBody>
        </p:sp>
        <p:grpSp>
          <p:nvGrpSpPr>
            <p:cNvPr id="13" name="íṣḷíḋê"/>
            <p:cNvGrpSpPr/>
            <p:nvPr/>
          </p:nvGrpSpPr>
          <p:grpSpPr>
            <a:xfrm>
              <a:off x="8976000" y="2876543"/>
              <a:ext cx="2108063" cy="944997"/>
              <a:chOff x="1326000" y="4868424"/>
              <a:chExt cx="2108063" cy="944997"/>
            </a:xfrm>
          </p:grpSpPr>
          <p:sp>
            <p:nvSpPr>
              <p:cNvPr id="26" name="ïśľï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7" name="iṣļi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4" name="iŝḷíḑè"/>
            <p:cNvSpPr/>
            <p:nvPr/>
          </p:nvSpPr>
          <p:spPr>
            <a:xfrm flipV="1">
              <a:off x="6561448" y="2547047"/>
              <a:ext cx="1691792" cy="14309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ṣlïḍé"/>
            <p:cNvSpPr/>
            <p:nvPr/>
          </p:nvSpPr>
          <p:spPr bwMode="auto">
            <a:xfrm>
              <a:off x="7102680" y="2351017"/>
              <a:ext cx="609329" cy="609329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ṩ1íḋè"/>
            <p:cNvSpPr txBox="1"/>
            <p:nvPr/>
          </p:nvSpPr>
          <p:spPr bwMode="auto">
            <a:xfrm>
              <a:off x="7129223" y="1922464"/>
              <a:ext cx="556243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3"/>
                  </a:solidFill>
                  <a:effectLst/>
                  <a:latin typeface="Impact" panose="020B0806030902050204" pitchFamily="34" charset="0"/>
                </a:rPr>
                <a:t>2017</a:t>
              </a:r>
            </a:p>
          </p:txBody>
        </p:sp>
        <p:grpSp>
          <p:nvGrpSpPr>
            <p:cNvPr id="17" name="îšļïḋe"/>
            <p:cNvGrpSpPr/>
            <p:nvPr/>
          </p:nvGrpSpPr>
          <p:grpSpPr>
            <a:xfrm>
              <a:off x="6353313" y="3603463"/>
              <a:ext cx="2108063" cy="944997"/>
              <a:chOff x="1326000" y="4868424"/>
              <a:chExt cx="2108063" cy="944997"/>
            </a:xfrm>
          </p:grpSpPr>
          <p:sp>
            <p:nvSpPr>
              <p:cNvPr id="24" name="îṥļï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5" name="ïşḷîḍ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sp>
          <p:nvSpPr>
            <p:cNvPr id="18" name="iś1íḓé"/>
            <p:cNvSpPr/>
            <p:nvPr/>
          </p:nvSpPr>
          <p:spPr>
            <a:xfrm flipV="1">
              <a:off x="1316072" y="3992587"/>
              <a:ext cx="1691792" cy="1430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perspectiveRelaxed" fov="5700000">
                <a:rot lat="16800000" lon="0" rev="0"/>
              </a:camera>
              <a:lightRig rig="soft" dir="t">
                <a:rot lat="0" lon="0" rev="4800000"/>
              </a:lightRig>
            </a:scene3d>
            <a:sp3d extrusionH="57150" prstMaterial="plastic">
              <a:bevelT w="0" h="12700"/>
              <a:bevelB w="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ṩḷïďê"/>
            <p:cNvSpPr/>
            <p:nvPr/>
          </p:nvSpPr>
          <p:spPr bwMode="auto">
            <a:xfrm>
              <a:off x="1857304" y="3784124"/>
              <a:ext cx="609329" cy="609329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şḻïďè"/>
            <p:cNvSpPr txBox="1"/>
            <p:nvPr/>
          </p:nvSpPr>
          <p:spPr bwMode="auto">
            <a:xfrm>
              <a:off x="1861405" y="3368478"/>
              <a:ext cx="601127" cy="369332"/>
            </a:xfrm>
            <a:prstGeom prst="rect">
              <a:avLst/>
            </a:prstGeom>
            <a:noFill/>
            <a:extLst/>
          </p:spPr>
          <p:txBody>
            <a:bodyPr wrap="none" lIns="0" tIns="0" rIns="0" bIns="0" anchor="ctr">
              <a:normAutofit/>
            </a:bodyPr>
            <a:lstStyle/>
            <a:p>
              <a:r>
                <a:rPr lang="en-US" altLang="ko-KR" sz="2400" b="0" dirty="0">
                  <a:solidFill>
                    <a:schemeClr val="accent1"/>
                  </a:solidFill>
                  <a:effectLst/>
                  <a:latin typeface="Impact" panose="020B0806030902050204" pitchFamily="34" charset="0"/>
                </a:rPr>
                <a:t>2015</a:t>
              </a:r>
            </a:p>
          </p:txBody>
        </p:sp>
        <p:grpSp>
          <p:nvGrpSpPr>
            <p:cNvPr id="21" name="iş1íḓê"/>
            <p:cNvGrpSpPr/>
            <p:nvPr/>
          </p:nvGrpSpPr>
          <p:grpSpPr>
            <a:xfrm>
              <a:off x="1107937" y="5049003"/>
              <a:ext cx="2108063" cy="944997"/>
              <a:chOff x="1326000" y="4868424"/>
              <a:chExt cx="2108063" cy="944997"/>
            </a:xfrm>
          </p:grpSpPr>
          <p:sp>
            <p:nvSpPr>
              <p:cNvPr id="22" name="ïṣľiḑê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1326000" y="5256022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3" name="ïśļî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1326000" y="4868424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98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5" name="3959f8f2-49a5-4116-b413-38bb824e07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D8E51EC-6F86-47E6-92BA-B1B54E8F1A1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11986" y="1115303"/>
            <a:ext cx="10609027" cy="5031623"/>
            <a:chOff x="911986" y="1115304"/>
            <a:chExt cx="10609027" cy="5031623"/>
          </a:xfrm>
        </p:grpSpPr>
        <p:grpSp>
          <p:nvGrpSpPr>
            <p:cNvPr id="6" name="iŝḻiďê">
              <a:extLst>
                <a:ext uri="{FF2B5EF4-FFF2-40B4-BE49-F238E27FC236}">
                  <a16:creationId xmlns:a16="http://schemas.microsoft.com/office/drawing/2014/main" id="{91851C18-7BC5-4871-97E2-FE0E23F70349}"/>
                </a:ext>
              </a:extLst>
            </p:cNvPr>
            <p:cNvGrpSpPr/>
            <p:nvPr/>
          </p:nvGrpSpPr>
          <p:grpSpPr>
            <a:xfrm>
              <a:off x="5961000" y="1136019"/>
              <a:ext cx="5560013" cy="5010908"/>
              <a:chOff x="6896096" y="1569749"/>
              <a:chExt cx="4419615" cy="3983135"/>
            </a:xfrm>
          </p:grpSpPr>
          <p:grpSp>
            <p:nvGrpSpPr>
              <p:cNvPr id="23" name="ïś1ïďe">
                <a:extLst>
                  <a:ext uri="{FF2B5EF4-FFF2-40B4-BE49-F238E27FC236}">
                    <a16:creationId xmlns:a16="http://schemas.microsoft.com/office/drawing/2014/main" id="{6AB285AC-6402-4B33-8453-2978A9824FE1}"/>
                  </a:ext>
                </a:extLst>
              </p:cNvPr>
              <p:cNvGrpSpPr/>
              <p:nvPr/>
            </p:nvGrpSpPr>
            <p:grpSpPr>
              <a:xfrm>
                <a:off x="6896096" y="2780928"/>
                <a:ext cx="4419615" cy="2771956"/>
                <a:chOff x="6896096" y="2780928"/>
                <a:chExt cx="4419615" cy="2771956"/>
              </a:xfrm>
            </p:grpSpPr>
            <p:grpSp>
              <p:nvGrpSpPr>
                <p:cNvPr id="93" name="i$ḻîde">
                  <a:extLst>
                    <a:ext uri="{FF2B5EF4-FFF2-40B4-BE49-F238E27FC236}">
                      <a16:creationId xmlns:a16="http://schemas.microsoft.com/office/drawing/2014/main" id="{4A0C8E4E-BBCF-4B2A-AC68-4D6A26203ABB}"/>
                    </a:ext>
                  </a:extLst>
                </p:cNvPr>
                <p:cNvGrpSpPr/>
                <p:nvPr/>
              </p:nvGrpSpPr>
              <p:grpSpPr>
                <a:xfrm>
                  <a:off x="6896096" y="2780928"/>
                  <a:ext cx="4419615" cy="2771956"/>
                  <a:chOff x="6896096" y="2780928"/>
                  <a:chExt cx="4419615" cy="2771956"/>
                </a:xfrm>
              </p:grpSpPr>
              <p:sp>
                <p:nvSpPr>
                  <p:cNvPr id="96" name="iṧlïḋê">
                    <a:extLst>
                      <a:ext uri="{FF2B5EF4-FFF2-40B4-BE49-F238E27FC236}">
                        <a16:creationId xmlns:a16="http://schemas.microsoft.com/office/drawing/2014/main" id="{36FADA49-205D-44E8-A959-DD46D2692F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96096" y="2780928"/>
                    <a:ext cx="4419615" cy="2699913"/>
                  </a:xfrm>
                  <a:custGeom>
                    <a:avLst/>
                    <a:gdLst>
                      <a:gd name="T0" fmla="*/ 0 w 7891"/>
                      <a:gd name="T1" fmla="*/ 3956 h 4797"/>
                      <a:gd name="T2" fmla="*/ 2655 w 7891"/>
                      <a:gd name="T3" fmla="*/ 2237 h 4797"/>
                      <a:gd name="T4" fmla="*/ 3513 w 7891"/>
                      <a:gd name="T5" fmla="*/ 2965 h 4797"/>
                      <a:gd name="T6" fmla="*/ 5274 w 7891"/>
                      <a:gd name="T7" fmla="*/ 1265 h 4797"/>
                      <a:gd name="T8" fmla="*/ 5728 w 7891"/>
                      <a:gd name="T9" fmla="*/ 1639 h 4797"/>
                      <a:gd name="T10" fmla="*/ 6751 w 7891"/>
                      <a:gd name="T11" fmla="*/ 759 h 4797"/>
                      <a:gd name="T12" fmla="*/ 6560 w 7891"/>
                      <a:gd name="T13" fmla="*/ 807 h 4797"/>
                      <a:gd name="T14" fmla="*/ 6560 w 7891"/>
                      <a:gd name="T15" fmla="*/ 480 h 4797"/>
                      <a:gd name="T16" fmla="*/ 7891 w 7891"/>
                      <a:gd name="T17" fmla="*/ 0 h 4797"/>
                      <a:gd name="T18" fmla="*/ 7891 w 7891"/>
                      <a:gd name="T19" fmla="*/ 327 h 4797"/>
                      <a:gd name="T20" fmla="*/ 7621 w 7891"/>
                      <a:gd name="T21" fmla="*/ 1497 h 4797"/>
                      <a:gd name="T22" fmla="*/ 7163 w 7891"/>
                      <a:gd name="T23" fmla="*/ 1062 h 4797"/>
                      <a:gd name="T24" fmla="*/ 5728 w 7891"/>
                      <a:gd name="T25" fmla="*/ 2480 h 4797"/>
                      <a:gd name="T26" fmla="*/ 5279 w 7891"/>
                      <a:gd name="T27" fmla="*/ 2045 h 4797"/>
                      <a:gd name="T28" fmla="*/ 3626 w 7891"/>
                      <a:gd name="T29" fmla="*/ 3731 h 4797"/>
                      <a:gd name="T30" fmla="*/ 2692 w 7891"/>
                      <a:gd name="T31" fmla="*/ 3067 h 4797"/>
                      <a:gd name="T32" fmla="*/ 515 w 7891"/>
                      <a:gd name="T33" fmla="*/ 4797 h 4797"/>
                      <a:gd name="T34" fmla="*/ 0 w 7891"/>
                      <a:gd name="T35" fmla="*/ 4282 h 4797"/>
                      <a:gd name="T36" fmla="*/ 0 w 7891"/>
                      <a:gd name="T37" fmla="*/ 3956 h 47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891" h="4797">
                        <a:moveTo>
                          <a:pt x="0" y="3956"/>
                        </a:moveTo>
                        <a:lnTo>
                          <a:pt x="2655" y="2237"/>
                        </a:lnTo>
                        <a:lnTo>
                          <a:pt x="3513" y="2965"/>
                        </a:lnTo>
                        <a:lnTo>
                          <a:pt x="5274" y="1265"/>
                        </a:lnTo>
                        <a:lnTo>
                          <a:pt x="5728" y="1639"/>
                        </a:lnTo>
                        <a:lnTo>
                          <a:pt x="6751" y="759"/>
                        </a:lnTo>
                        <a:lnTo>
                          <a:pt x="6560" y="807"/>
                        </a:lnTo>
                        <a:lnTo>
                          <a:pt x="6560" y="480"/>
                        </a:lnTo>
                        <a:lnTo>
                          <a:pt x="7891" y="0"/>
                        </a:lnTo>
                        <a:lnTo>
                          <a:pt x="7891" y="327"/>
                        </a:lnTo>
                        <a:lnTo>
                          <a:pt x="7621" y="1497"/>
                        </a:lnTo>
                        <a:lnTo>
                          <a:pt x="7163" y="1062"/>
                        </a:lnTo>
                        <a:lnTo>
                          <a:pt x="5728" y="2480"/>
                        </a:lnTo>
                        <a:lnTo>
                          <a:pt x="5279" y="2045"/>
                        </a:lnTo>
                        <a:lnTo>
                          <a:pt x="3626" y="3731"/>
                        </a:lnTo>
                        <a:lnTo>
                          <a:pt x="2692" y="3067"/>
                        </a:lnTo>
                        <a:lnTo>
                          <a:pt x="515" y="4797"/>
                        </a:lnTo>
                        <a:lnTo>
                          <a:pt x="0" y="4282"/>
                        </a:lnTo>
                        <a:lnTo>
                          <a:pt x="0" y="3956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endParaRPr/>
                  </a:p>
                </p:txBody>
              </p:sp>
              <p:sp>
                <p:nvSpPr>
                  <p:cNvPr id="97" name="í$ḷïḑé">
                    <a:extLst>
                      <a:ext uri="{FF2B5EF4-FFF2-40B4-BE49-F238E27FC236}">
                        <a16:creationId xmlns:a16="http://schemas.microsoft.com/office/drawing/2014/main" id="{748DD063-ABF7-4630-A77B-A9A9EFE3CB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896096" y="2964975"/>
                    <a:ext cx="4419615" cy="2587909"/>
                  </a:xfrm>
                  <a:custGeom>
                    <a:avLst/>
                    <a:gdLst>
                      <a:gd name="T0" fmla="*/ 0 w 7891"/>
                      <a:gd name="T1" fmla="*/ 3955 h 4598"/>
                      <a:gd name="T2" fmla="*/ 2655 w 7891"/>
                      <a:gd name="T3" fmla="*/ 2236 h 4598"/>
                      <a:gd name="T4" fmla="*/ 3513 w 7891"/>
                      <a:gd name="T5" fmla="*/ 2964 h 4598"/>
                      <a:gd name="T6" fmla="*/ 5274 w 7891"/>
                      <a:gd name="T7" fmla="*/ 1264 h 4598"/>
                      <a:gd name="T8" fmla="*/ 5728 w 7891"/>
                      <a:gd name="T9" fmla="*/ 1638 h 4598"/>
                      <a:gd name="T10" fmla="*/ 6829 w 7891"/>
                      <a:gd name="T11" fmla="*/ 692 h 4598"/>
                      <a:gd name="T12" fmla="*/ 6560 w 7891"/>
                      <a:gd name="T13" fmla="*/ 480 h 4598"/>
                      <a:gd name="T14" fmla="*/ 7891 w 7891"/>
                      <a:gd name="T15" fmla="*/ 0 h 4598"/>
                      <a:gd name="T16" fmla="*/ 7621 w 7891"/>
                      <a:gd name="T17" fmla="*/ 1496 h 4598"/>
                      <a:gd name="T18" fmla="*/ 7163 w 7891"/>
                      <a:gd name="T19" fmla="*/ 1061 h 4598"/>
                      <a:gd name="T20" fmla="*/ 5728 w 7891"/>
                      <a:gd name="T21" fmla="*/ 2480 h 4598"/>
                      <a:gd name="T22" fmla="*/ 5279 w 7891"/>
                      <a:gd name="T23" fmla="*/ 2045 h 4598"/>
                      <a:gd name="T24" fmla="*/ 3626 w 7891"/>
                      <a:gd name="T25" fmla="*/ 3730 h 4598"/>
                      <a:gd name="T26" fmla="*/ 2621 w 7891"/>
                      <a:gd name="T27" fmla="*/ 2950 h 4598"/>
                      <a:gd name="T28" fmla="*/ 392 w 7891"/>
                      <a:gd name="T29" fmla="*/ 4598 h 4598"/>
                      <a:gd name="T30" fmla="*/ 0 w 7891"/>
                      <a:gd name="T31" fmla="*/ 3955 h 45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7891" h="4598">
                        <a:moveTo>
                          <a:pt x="0" y="3955"/>
                        </a:moveTo>
                        <a:lnTo>
                          <a:pt x="2655" y="2236"/>
                        </a:lnTo>
                        <a:lnTo>
                          <a:pt x="3513" y="2964"/>
                        </a:lnTo>
                        <a:lnTo>
                          <a:pt x="5274" y="1264"/>
                        </a:lnTo>
                        <a:lnTo>
                          <a:pt x="5728" y="1638"/>
                        </a:lnTo>
                        <a:lnTo>
                          <a:pt x="6829" y="692"/>
                        </a:lnTo>
                        <a:lnTo>
                          <a:pt x="6560" y="480"/>
                        </a:lnTo>
                        <a:lnTo>
                          <a:pt x="7891" y="0"/>
                        </a:lnTo>
                        <a:lnTo>
                          <a:pt x="7621" y="1496"/>
                        </a:lnTo>
                        <a:lnTo>
                          <a:pt x="7163" y="1061"/>
                        </a:lnTo>
                        <a:lnTo>
                          <a:pt x="5728" y="2480"/>
                        </a:lnTo>
                        <a:lnTo>
                          <a:pt x="5279" y="2045"/>
                        </a:lnTo>
                        <a:lnTo>
                          <a:pt x="3626" y="3730"/>
                        </a:lnTo>
                        <a:lnTo>
                          <a:pt x="2621" y="2950"/>
                        </a:lnTo>
                        <a:lnTo>
                          <a:pt x="392" y="4598"/>
                        </a:lnTo>
                        <a:lnTo>
                          <a:pt x="0" y="3955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20000"/>
                      </a:lnSpc>
                    </a:pPr>
                    <a:endParaRPr/>
                  </a:p>
                </p:txBody>
              </p:sp>
            </p:grpSp>
            <p:sp>
              <p:nvSpPr>
                <p:cNvPr id="94" name="íŝľíḓè">
                  <a:extLst>
                    <a:ext uri="{FF2B5EF4-FFF2-40B4-BE49-F238E27FC236}">
                      <a16:creationId xmlns:a16="http://schemas.microsoft.com/office/drawing/2014/main" id="{32BA8793-DA2E-4234-90D6-72AC65A8F279}"/>
                    </a:ext>
                  </a:extLst>
                </p:cNvPr>
                <p:cNvSpPr/>
                <p:nvPr/>
              </p:nvSpPr>
              <p:spPr bwMode="auto">
                <a:xfrm>
                  <a:off x="9602417" y="3274533"/>
                  <a:ext cx="1110644" cy="552703"/>
                </a:xfrm>
                <a:custGeom>
                  <a:avLst/>
                  <a:gdLst>
                    <a:gd name="T0" fmla="*/ 0 w 839"/>
                    <a:gd name="T1" fmla="*/ 394 h 415"/>
                    <a:gd name="T2" fmla="*/ 205 w 839"/>
                    <a:gd name="T3" fmla="*/ 190 h 415"/>
                    <a:gd name="T4" fmla="*/ 379 w 839"/>
                    <a:gd name="T5" fmla="*/ 343 h 415"/>
                    <a:gd name="T6" fmla="*/ 770 w 839"/>
                    <a:gd name="T7" fmla="*/ 0 h 415"/>
                    <a:gd name="T8" fmla="*/ 839 w 839"/>
                    <a:gd name="T9" fmla="*/ 54 h 415"/>
                    <a:gd name="T10" fmla="*/ 379 w 839"/>
                    <a:gd name="T11" fmla="*/ 415 h 415"/>
                    <a:gd name="T12" fmla="*/ 187 w 839"/>
                    <a:gd name="T13" fmla="*/ 275 h 415"/>
                    <a:gd name="T14" fmla="*/ 0 w 839"/>
                    <a:gd name="T15" fmla="*/ 394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39" h="415">
                      <a:moveTo>
                        <a:pt x="0" y="394"/>
                      </a:moveTo>
                      <a:cubicBezTo>
                        <a:pt x="0" y="394"/>
                        <a:pt x="184" y="184"/>
                        <a:pt x="205" y="190"/>
                      </a:cubicBezTo>
                      <a:cubicBezTo>
                        <a:pt x="225" y="195"/>
                        <a:pt x="353" y="366"/>
                        <a:pt x="379" y="343"/>
                      </a:cubicBezTo>
                      <a:cubicBezTo>
                        <a:pt x="406" y="320"/>
                        <a:pt x="770" y="0"/>
                        <a:pt x="770" y="0"/>
                      </a:cubicBezTo>
                      <a:cubicBezTo>
                        <a:pt x="839" y="54"/>
                        <a:pt x="839" y="54"/>
                        <a:pt x="839" y="54"/>
                      </a:cubicBezTo>
                      <a:cubicBezTo>
                        <a:pt x="839" y="54"/>
                        <a:pt x="429" y="390"/>
                        <a:pt x="379" y="415"/>
                      </a:cubicBezTo>
                      <a:cubicBezTo>
                        <a:pt x="379" y="415"/>
                        <a:pt x="217" y="271"/>
                        <a:pt x="187" y="275"/>
                      </a:cubicBezTo>
                      <a:cubicBezTo>
                        <a:pt x="157" y="279"/>
                        <a:pt x="38" y="407"/>
                        <a:pt x="0" y="394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/>
                </a:p>
              </p:txBody>
            </p:sp>
            <p:sp>
              <p:nvSpPr>
                <p:cNvPr id="95" name="îṡľíḋê">
                  <a:extLst>
                    <a:ext uri="{FF2B5EF4-FFF2-40B4-BE49-F238E27FC236}">
                      <a16:creationId xmlns:a16="http://schemas.microsoft.com/office/drawing/2014/main" id="{536F16AE-7D5B-4FDE-8057-BDFBC76A02BF}"/>
                    </a:ext>
                  </a:extLst>
                </p:cNvPr>
                <p:cNvSpPr/>
                <p:nvPr/>
              </p:nvSpPr>
              <p:spPr bwMode="auto">
                <a:xfrm>
                  <a:off x="10570240" y="2996493"/>
                  <a:ext cx="246436" cy="181233"/>
                </a:xfrm>
                <a:custGeom>
                  <a:avLst/>
                  <a:gdLst>
                    <a:gd name="T0" fmla="*/ 0 w 186"/>
                    <a:gd name="T1" fmla="*/ 136 h 136"/>
                    <a:gd name="T2" fmla="*/ 182 w 186"/>
                    <a:gd name="T3" fmla="*/ 43 h 136"/>
                    <a:gd name="T4" fmla="*/ 0 w 186"/>
                    <a:gd name="T5" fmla="*/ 41 h 136"/>
                    <a:gd name="T6" fmla="*/ 0 w 186"/>
                    <a:gd name="T7" fmla="*/ 136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6" h="136">
                      <a:moveTo>
                        <a:pt x="0" y="136"/>
                      </a:moveTo>
                      <a:cubicBezTo>
                        <a:pt x="0" y="136"/>
                        <a:pt x="186" y="87"/>
                        <a:pt x="182" y="43"/>
                      </a:cubicBezTo>
                      <a:cubicBezTo>
                        <a:pt x="178" y="0"/>
                        <a:pt x="0" y="41"/>
                        <a:pt x="0" y="41"/>
                      </a:cubicBez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/>
                </a:p>
              </p:txBody>
            </p:sp>
          </p:grpSp>
          <p:sp>
            <p:nvSpPr>
              <p:cNvPr id="24" name="îṣlîḋé">
                <a:extLst>
                  <a:ext uri="{FF2B5EF4-FFF2-40B4-BE49-F238E27FC236}">
                    <a16:creationId xmlns:a16="http://schemas.microsoft.com/office/drawing/2014/main" id="{327F26BA-994F-4E05-9979-872576BE5514}"/>
                  </a:ext>
                </a:extLst>
              </p:cNvPr>
              <p:cNvSpPr/>
              <p:nvPr/>
            </p:nvSpPr>
            <p:spPr bwMode="auto">
              <a:xfrm>
                <a:off x="8831742" y="3864382"/>
                <a:ext cx="525358" cy="475032"/>
              </a:xfrm>
              <a:custGeom>
                <a:avLst/>
                <a:gdLst>
                  <a:gd name="T0" fmla="*/ 428 w 938"/>
                  <a:gd name="T1" fmla="*/ 844 h 844"/>
                  <a:gd name="T2" fmla="*/ 0 w 938"/>
                  <a:gd name="T3" fmla="*/ 782 h 844"/>
                  <a:gd name="T4" fmla="*/ 324 w 938"/>
                  <a:gd name="T5" fmla="*/ 648 h 844"/>
                  <a:gd name="T6" fmla="*/ 194 w 938"/>
                  <a:gd name="T7" fmla="*/ 203 h 844"/>
                  <a:gd name="T8" fmla="*/ 508 w 938"/>
                  <a:gd name="T9" fmla="*/ 451 h 844"/>
                  <a:gd name="T10" fmla="*/ 551 w 938"/>
                  <a:gd name="T11" fmla="*/ 0 h 844"/>
                  <a:gd name="T12" fmla="*/ 655 w 938"/>
                  <a:gd name="T13" fmla="*/ 340 h 844"/>
                  <a:gd name="T14" fmla="*/ 938 w 938"/>
                  <a:gd name="T15" fmla="*/ 0 h 844"/>
                  <a:gd name="T16" fmla="*/ 794 w 938"/>
                  <a:gd name="T17" fmla="*/ 527 h 844"/>
                  <a:gd name="T18" fmla="*/ 428 w 938"/>
                  <a:gd name="T19" fmla="*/ 844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8" h="844">
                    <a:moveTo>
                      <a:pt x="428" y="844"/>
                    </a:moveTo>
                    <a:lnTo>
                      <a:pt x="0" y="782"/>
                    </a:lnTo>
                    <a:lnTo>
                      <a:pt x="324" y="648"/>
                    </a:lnTo>
                    <a:lnTo>
                      <a:pt x="194" y="203"/>
                    </a:lnTo>
                    <a:lnTo>
                      <a:pt x="508" y="451"/>
                    </a:lnTo>
                    <a:lnTo>
                      <a:pt x="551" y="0"/>
                    </a:lnTo>
                    <a:lnTo>
                      <a:pt x="655" y="340"/>
                    </a:lnTo>
                    <a:lnTo>
                      <a:pt x="938" y="0"/>
                    </a:lnTo>
                    <a:lnTo>
                      <a:pt x="794" y="527"/>
                    </a:lnTo>
                    <a:lnTo>
                      <a:pt x="428" y="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5" name="ïṧ1idê">
                <a:extLst>
                  <a:ext uri="{FF2B5EF4-FFF2-40B4-BE49-F238E27FC236}">
                    <a16:creationId xmlns:a16="http://schemas.microsoft.com/office/drawing/2014/main" id="{BD195819-2C9F-4707-9D17-57FC585CA9D6}"/>
                  </a:ext>
                </a:extLst>
              </p:cNvPr>
              <p:cNvSpPr/>
              <p:nvPr/>
            </p:nvSpPr>
            <p:spPr bwMode="auto">
              <a:xfrm>
                <a:off x="7608521" y="3568895"/>
                <a:ext cx="1278670" cy="468278"/>
              </a:xfrm>
              <a:custGeom>
                <a:avLst/>
                <a:gdLst>
                  <a:gd name="T0" fmla="*/ 0 w 966"/>
                  <a:gd name="T1" fmla="*/ 352 h 352"/>
                  <a:gd name="T2" fmla="*/ 966 w 966"/>
                  <a:gd name="T3" fmla="*/ 27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66" h="352">
                    <a:moveTo>
                      <a:pt x="0" y="352"/>
                    </a:moveTo>
                    <a:cubicBezTo>
                      <a:pt x="539" y="0"/>
                      <a:pt x="805" y="152"/>
                      <a:pt x="966" y="276"/>
                    </a:cubicBezTo>
                  </a:path>
                </a:pathLst>
              </a:custGeom>
              <a:noFill/>
              <a:ln w="44450" cap="flat">
                <a:solidFill>
                  <a:schemeClr val="tx2">
                    <a:lumMod val="40000"/>
                    <a:lumOff val="60000"/>
                  </a:schemeClr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6" name="íš1idê">
                <a:extLst>
                  <a:ext uri="{FF2B5EF4-FFF2-40B4-BE49-F238E27FC236}">
                    <a16:creationId xmlns:a16="http://schemas.microsoft.com/office/drawing/2014/main" id="{E9F104A8-B805-450E-A5E4-73665AF3F211}"/>
                  </a:ext>
                </a:extLst>
              </p:cNvPr>
              <p:cNvSpPr/>
              <p:nvPr/>
            </p:nvSpPr>
            <p:spPr bwMode="auto">
              <a:xfrm>
                <a:off x="8887191" y="3338696"/>
                <a:ext cx="259879" cy="544260"/>
              </a:xfrm>
              <a:custGeom>
                <a:avLst/>
                <a:gdLst>
                  <a:gd name="T0" fmla="*/ 56 w 196"/>
                  <a:gd name="T1" fmla="*/ 409 h 409"/>
                  <a:gd name="T2" fmla="*/ 196 w 196"/>
                  <a:gd name="T3" fmla="*/ 0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6" h="409">
                    <a:moveTo>
                      <a:pt x="56" y="409"/>
                    </a:moveTo>
                    <a:cubicBezTo>
                      <a:pt x="0" y="227"/>
                      <a:pt x="131" y="62"/>
                      <a:pt x="196" y="0"/>
                    </a:cubicBezTo>
                  </a:path>
                </a:pathLst>
              </a:custGeom>
              <a:noFill/>
              <a:ln w="44450" cap="flat">
                <a:solidFill>
                  <a:schemeClr val="tx2">
                    <a:lumMod val="40000"/>
                    <a:lumOff val="60000"/>
                  </a:schemeClr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7" name="isliḑé">
                <a:extLst>
                  <a:ext uri="{FF2B5EF4-FFF2-40B4-BE49-F238E27FC236}">
                    <a16:creationId xmlns:a16="http://schemas.microsoft.com/office/drawing/2014/main" id="{83D1E1EC-BAE6-4D43-8B4B-785E10A4A672}"/>
                  </a:ext>
                </a:extLst>
              </p:cNvPr>
              <p:cNvSpPr/>
              <p:nvPr/>
            </p:nvSpPr>
            <p:spPr bwMode="auto">
              <a:xfrm>
                <a:off x="9708891" y="2379057"/>
                <a:ext cx="408475" cy="274401"/>
              </a:xfrm>
              <a:custGeom>
                <a:avLst/>
                <a:gdLst>
                  <a:gd name="T0" fmla="*/ 0 w 249"/>
                  <a:gd name="T1" fmla="*/ 0 h 167"/>
                  <a:gd name="T2" fmla="*/ 249 w 249"/>
                  <a:gd name="T3" fmla="*/ 109 h 167"/>
                  <a:gd name="T4" fmla="*/ 171 w 249"/>
                  <a:gd name="T5" fmla="*/ 142 h 167"/>
                  <a:gd name="T6" fmla="*/ 0 w 249"/>
                  <a:gd name="T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9" h="167">
                    <a:moveTo>
                      <a:pt x="0" y="0"/>
                    </a:moveTo>
                    <a:cubicBezTo>
                      <a:pt x="0" y="0"/>
                      <a:pt x="187" y="44"/>
                      <a:pt x="249" y="109"/>
                    </a:cubicBezTo>
                    <a:cubicBezTo>
                      <a:pt x="249" y="109"/>
                      <a:pt x="210" y="167"/>
                      <a:pt x="171" y="142"/>
                    </a:cubicBezTo>
                    <a:cubicBezTo>
                      <a:pt x="132" y="117"/>
                      <a:pt x="0" y="28"/>
                      <a:pt x="0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8" name="îŝļídê">
                <a:extLst>
                  <a:ext uri="{FF2B5EF4-FFF2-40B4-BE49-F238E27FC236}">
                    <a16:creationId xmlns:a16="http://schemas.microsoft.com/office/drawing/2014/main" id="{4BAA8CCA-2216-4E53-B8D3-7418D80B9D2E}"/>
                  </a:ext>
                </a:extLst>
              </p:cNvPr>
              <p:cNvSpPr/>
              <p:nvPr/>
            </p:nvSpPr>
            <p:spPr bwMode="auto">
              <a:xfrm>
                <a:off x="9562312" y="2160926"/>
                <a:ext cx="297325" cy="272316"/>
              </a:xfrm>
              <a:custGeom>
                <a:avLst/>
                <a:gdLst>
                  <a:gd name="T0" fmla="*/ 0 w 181"/>
                  <a:gd name="T1" fmla="*/ 136 h 166"/>
                  <a:gd name="T2" fmla="*/ 27 w 181"/>
                  <a:gd name="T3" fmla="*/ 53 h 166"/>
                  <a:gd name="T4" fmla="*/ 114 w 181"/>
                  <a:gd name="T5" fmla="*/ 0 h 166"/>
                  <a:gd name="T6" fmla="*/ 181 w 181"/>
                  <a:gd name="T7" fmla="*/ 103 h 166"/>
                  <a:gd name="T8" fmla="*/ 69 w 181"/>
                  <a:gd name="T9" fmla="*/ 162 h 166"/>
                  <a:gd name="T10" fmla="*/ 0 w 181"/>
                  <a:gd name="T11" fmla="*/ 13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66">
                    <a:moveTo>
                      <a:pt x="0" y="136"/>
                    </a:moveTo>
                    <a:cubicBezTo>
                      <a:pt x="0" y="136"/>
                      <a:pt x="7" y="76"/>
                      <a:pt x="27" y="53"/>
                    </a:cubicBezTo>
                    <a:cubicBezTo>
                      <a:pt x="47" y="30"/>
                      <a:pt x="114" y="0"/>
                      <a:pt x="114" y="0"/>
                    </a:cubicBezTo>
                    <a:cubicBezTo>
                      <a:pt x="114" y="0"/>
                      <a:pt x="167" y="75"/>
                      <a:pt x="181" y="103"/>
                    </a:cubicBezTo>
                    <a:cubicBezTo>
                      <a:pt x="181" y="103"/>
                      <a:pt x="106" y="157"/>
                      <a:pt x="69" y="162"/>
                    </a:cubicBezTo>
                    <a:cubicBezTo>
                      <a:pt x="32" y="166"/>
                      <a:pt x="0" y="136"/>
                      <a:pt x="0" y="13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29" name="íṥľíḍé">
                <a:extLst>
                  <a:ext uri="{FF2B5EF4-FFF2-40B4-BE49-F238E27FC236}">
                    <a16:creationId xmlns:a16="http://schemas.microsoft.com/office/drawing/2014/main" id="{0652C76B-435D-4D93-AC83-B6D6CE7D586B}"/>
                  </a:ext>
                </a:extLst>
              </p:cNvPr>
              <p:cNvSpPr/>
              <p:nvPr/>
            </p:nvSpPr>
            <p:spPr bwMode="auto">
              <a:xfrm>
                <a:off x="9600520" y="2178988"/>
                <a:ext cx="218131" cy="200069"/>
              </a:xfrm>
              <a:custGeom>
                <a:avLst/>
                <a:gdLst>
                  <a:gd name="T0" fmla="*/ 0 w 133"/>
                  <a:gd name="T1" fmla="*/ 100 h 122"/>
                  <a:gd name="T2" fmla="*/ 20 w 133"/>
                  <a:gd name="T3" fmla="*/ 39 h 122"/>
                  <a:gd name="T4" fmla="*/ 83 w 133"/>
                  <a:gd name="T5" fmla="*/ 0 h 122"/>
                  <a:gd name="T6" fmla="*/ 133 w 133"/>
                  <a:gd name="T7" fmla="*/ 75 h 122"/>
                  <a:gd name="T8" fmla="*/ 51 w 133"/>
                  <a:gd name="T9" fmla="*/ 119 h 122"/>
                  <a:gd name="T10" fmla="*/ 0 w 133"/>
                  <a:gd name="T11" fmla="*/ 10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22">
                    <a:moveTo>
                      <a:pt x="0" y="100"/>
                    </a:moveTo>
                    <a:cubicBezTo>
                      <a:pt x="0" y="100"/>
                      <a:pt x="5" y="56"/>
                      <a:pt x="20" y="39"/>
                    </a:cubicBezTo>
                    <a:cubicBezTo>
                      <a:pt x="35" y="22"/>
                      <a:pt x="83" y="0"/>
                      <a:pt x="83" y="0"/>
                    </a:cubicBezTo>
                    <a:cubicBezTo>
                      <a:pt x="83" y="0"/>
                      <a:pt x="122" y="55"/>
                      <a:pt x="133" y="75"/>
                    </a:cubicBezTo>
                    <a:cubicBezTo>
                      <a:pt x="133" y="75"/>
                      <a:pt x="77" y="115"/>
                      <a:pt x="51" y="119"/>
                    </a:cubicBezTo>
                    <a:cubicBezTo>
                      <a:pt x="24" y="122"/>
                      <a:pt x="0" y="100"/>
                      <a:pt x="0" y="10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0" name="îŝḻïďê">
                <a:extLst>
                  <a:ext uri="{FF2B5EF4-FFF2-40B4-BE49-F238E27FC236}">
                    <a16:creationId xmlns:a16="http://schemas.microsoft.com/office/drawing/2014/main" id="{C7AA95FE-F83F-427E-96EB-AE790993C09D}"/>
                  </a:ext>
                </a:extLst>
              </p:cNvPr>
              <p:cNvSpPr/>
              <p:nvPr/>
            </p:nvSpPr>
            <p:spPr bwMode="auto">
              <a:xfrm>
                <a:off x="9687356" y="2192187"/>
                <a:ext cx="125043" cy="168808"/>
              </a:xfrm>
              <a:custGeom>
                <a:avLst/>
                <a:gdLst>
                  <a:gd name="T0" fmla="*/ 0 w 76"/>
                  <a:gd name="T1" fmla="*/ 0 h 103"/>
                  <a:gd name="T2" fmla="*/ 76 w 76"/>
                  <a:gd name="T3" fmla="*/ 103 h 103"/>
                  <a:gd name="T4" fmla="*/ 0 w 76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03">
                    <a:moveTo>
                      <a:pt x="0" y="0"/>
                    </a:moveTo>
                    <a:cubicBezTo>
                      <a:pt x="0" y="0"/>
                      <a:pt x="53" y="82"/>
                      <a:pt x="76" y="103"/>
                    </a:cubicBezTo>
                    <a:cubicBezTo>
                      <a:pt x="76" y="103"/>
                      <a:pt x="12" y="50"/>
                      <a:pt x="0" y="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1" name="îśļîďê">
                <a:extLst>
                  <a:ext uri="{FF2B5EF4-FFF2-40B4-BE49-F238E27FC236}">
                    <a16:creationId xmlns:a16="http://schemas.microsoft.com/office/drawing/2014/main" id="{C6C66126-E3D8-4AC9-A22E-885FA12F6C0A}"/>
                  </a:ext>
                </a:extLst>
              </p:cNvPr>
              <p:cNvSpPr/>
              <p:nvPr/>
            </p:nvSpPr>
            <p:spPr bwMode="auto">
              <a:xfrm>
                <a:off x="8919034" y="3277284"/>
                <a:ext cx="605765" cy="606460"/>
              </a:xfrm>
              <a:custGeom>
                <a:avLst/>
                <a:gdLst>
                  <a:gd name="T0" fmla="*/ 362 w 369"/>
                  <a:gd name="T1" fmla="*/ 198 h 369"/>
                  <a:gd name="T2" fmla="*/ 172 w 369"/>
                  <a:gd name="T3" fmla="*/ 362 h 369"/>
                  <a:gd name="T4" fmla="*/ 8 w 369"/>
                  <a:gd name="T5" fmla="*/ 172 h 369"/>
                  <a:gd name="T6" fmla="*/ 198 w 369"/>
                  <a:gd name="T7" fmla="*/ 8 h 369"/>
                  <a:gd name="T8" fmla="*/ 362 w 369"/>
                  <a:gd name="T9" fmla="*/ 198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" h="369">
                    <a:moveTo>
                      <a:pt x="362" y="198"/>
                    </a:moveTo>
                    <a:cubicBezTo>
                      <a:pt x="355" y="296"/>
                      <a:pt x="269" y="369"/>
                      <a:pt x="172" y="362"/>
                    </a:cubicBezTo>
                    <a:cubicBezTo>
                      <a:pt x="74" y="355"/>
                      <a:pt x="0" y="270"/>
                      <a:pt x="8" y="172"/>
                    </a:cubicBezTo>
                    <a:cubicBezTo>
                      <a:pt x="15" y="74"/>
                      <a:pt x="100" y="0"/>
                      <a:pt x="198" y="8"/>
                    </a:cubicBezTo>
                    <a:cubicBezTo>
                      <a:pt x="296" y="15"/>
                      <a:pt x="369" y="100"/>
                      <a:pt x="362" y="198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2" name="íṡlîḍe">
                <a:extLst>
                  <a:ext uri="{FF2B5EF4-FFF2-40B4-BE49-F238E27FC236}">
                    <a16:creationId xmlns:a16="http://schemas.microsoft.com/office/drawing/2014/main" id="{6C9372C1-E202-401A-95BC-1786F28E832C}"/>
                  </a:ext>
                </a:extLst>
              </p:cNvPr>
              <p:cNvSpPr/>
              <p:nvPr/>
            </p:nvSpPr>
            <p:spPr bwMode="auto">
              <a:xfrm>
                <a:off x="8997533" y="3356479"/>
                <a:ext cx="450156" cy="450156"/>
              </a:xfrm>
              <a:custGeom>
                <a:avLst/>
                <a:gdLst>
                  <a:gd name="T0" fmla="*/ 268 w 274"/>
                  <a:gd name="T1" fmla="*/ 147 h 274"/>
                  <a:gd name="T2" fmla="*/ 127 w 274"/>
                  <a:gd name="T3" fmla="*/ 268 h 274"/>
                  <a:gd name="T4" fmla="*/ 5 w 274"/>
                  <a:gd name="T5" fmla="*/ 127 h 274"/>
                  <a:gd name="T6" fmla="*/ 147 w 274"/>
                  <a:gd name="T7" fmla="*/ 5 h 274"/>
                  <a:gd name="T8" fmla="*/ 268 w 274"/>
                  <a:gd name="T9" fmla="*/ 14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68" y="147"/>
                    </a:moveTo>
                    <a:cubicBezTo>
                      <a:pt x="263" y="219"/>
                      <a:pt x="200" y="274"/>
                      <a:pt x="127" y="268"/>
                    </a:cubicBezTo>
                    <a:cubicBezTo>
                      <a:pt x="54" y="263"/>
                      <a:pt x="0" y="200"/>
                      <a:pt x="5" y="127"/>
                    </a:cubicBezTo>
                    <a:cubicBezTo>
                      <a:pt x="11" y="54"/>
                      <a:pt x="74" y="0"/>
                      <a:pt x="147" y="5"/>
                    </a:cubicBezTo>
                    <a:cubicBezTo>
                      <a:pt x="219" y="11"/>
                      <a:pt x="274" y="74"/>
                      <a:pt x="268" y="14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3" name="îṩ1îdé">
                <a:extLst>
                  <a:ext uri="{FF2B5EF4-FFF2-40B4-BE49-F238E27FC236}">
                    <a16:creationId xmlns:a16="http://schemas.microsoft.com/office/drawing/2014/main" id="{15656209-D6EE-46DC-A1B1-3E087A49BD6C}"/>
                  </a:ext>
                </a:extLst>
              </p:cNvPr>
              <p:cNvSpPr/>
              <p:nvPr/>
            </p:nvSpPr>
            <p:spPr bwMode="auto">
              <a:xfrm>
                <a:off x="9028794" y="3389129"/>
                <a:ext cx="385550" cy="384161"/>
              </a:xfrm>
              <a:custGeom>
                <a:avLst/>
                <a:gdLst>
                  <a:gd name="T0" fmla="*/ 231 w 235"/>
                  <a:gd name="T1" fmla="*/ 125 h 234"/>
                  <a:gd name="T2" fmla="*/ 109 w 235"/>
                  <a:gd name="T3" fmla="*/ 230 h 234"/>
                  <a:gd name="T4" fmla="*/ 5 w 235"/>
                  <a:gd name="T5" fmla="*/ 108 h 234"/>
                  <a:gd name="T6" fmla="*/ 126 w 235"/>
                  <a:gd name="T7" fmla="*/ 4 h 234"/>
                  <a:gd name="T8" fmla="*/ 231 w 235"/>
                  <a:gd name="T9" fmla="*/ 12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4">
                    <a:moveTo>
                      <a:pt x="231" y="125"/>
                    </a:moveTo>
                    <a:cubicBezTo>
                      <a:pt x="226" y="188"/>
                      <a:pt x="172" y="234"/>
                      <a:pt x="109" y="230"/>
                    </a:cubicBezTo>
                    <a:cubicBezTo>
                      <a:pt x="47" y="225"/>
                      <a:pt x="0" y="171"/>
                      <a:pt x="5" y="108"/>
                    </a:cubicBezTo>
                    <a:cubicBezTo>
                      <a:pt x="10" y="46"/>
                      <a:pt x="64" y="0"/>
                      <a:pt x="126" y="4"/>
                    </a:cubicBezTo>
                    <a:cubicBezTo>
                      <a:pt x="189" y="9"/>
                      <a:pt x="235" y="63"/>
                      <a:pt x="231" y="125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4" name="iṥḷiḓé">
                <a:extLst>
                  <a:ext uri="{FF2B5EF4-FFF2-40B4-BE49-F238E27FC236}">
                    <a16:creationId xmlns:a16="http://schemas.microsoft.com/office/drawing/2014/main" id="{ADCF5E3C-B72F-4963-9232-98FF3BC589E8}"/>
                  </a:ext>
                </a:extLst>
              </p:cNvPr>
              <p:cNvSpPr/>
              <p:nvPr/>
            </p:nvSpPr>
            <p:spPr bwMode="auto">
              <a:xfrm>
                <a:off x="9150364" y="3509309"/>
                <a:ext cx="144494" cy="144494"/>
              </a:xfrm>
              <a:custGeom>
                <a:avLst/>
                <a:gdLst>
                  <a:gd name="T0" fmla="*/ 86 w 88"/>
                  <a:gd name="T1" fmla="*/ 47 h 88"/>
                  <a:gd name="T2" fmla="*/ 41 w 88"/>
                  <a:gd name="T3" fmla="*/ 86 h 88"/>
                  <a:gd name="T4" fmla="*/ 2 w 88"/>
                  <a:gd name="T5" fmla="*/ 41 h 88"/>
                  <a:gd name="T6" fmla="*/ 47 w 88"/>
                  <a:gd name="T7" fmla="*/ 2 h 88"/>
                  <a:gd name="T8" fmla="*/ 86 w 88"/>
                  <a:gd name="T9" fmla="*/ 4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86" y="47"/>
                    </a:moveTo>
                    <a:cubicBezTo>
                      <a:pt x="84" y="70"/>
                      <a:pt x="64" y="88"/>
                      <a:pt x="41" y="86"/>
                    </a:cubicBezTo>
                    <a:cubicBezTo>
                      <a:pt x="17" y="84"/>
                      <a:pt x="0" y="64"/>
                      <a:pt x="2" y="41"/>
                    </a:cubicBezTo>
                    <a:cubicBezTo>
                      <a:pt x="3" y="17"/>
                      <a:pt x="24" y="0"/>
                      <a:pt x="47" y="2"/>
                    </a:cubicBezTo>
                    <a:cubicBezTo>
                      <a:pt x="70" y="3"/>
                      <a:pt x="88" y="24"/>
                      <a:pt x="86" y="47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5" name="íSľîḑè">
                <a:extLst>
                  <a:ext uri="{FF2B5EF4-FFF2-40B4-BE49-F238E27FC236}">
                    <a16:creationId xmlns:a16="http://schemas.microsoft.com/office/drawing/2014/main" id="{793BDD0A-E55B-4546-8D0B-3762E05DB6FD}"/>
                  </a:ext>
                </a:extLst>
              </p:cNvPr>
              <p:cNvSpPr/>
              <p:nvPr/>
            </p:nvSpPr>
            <p:spPr bwMode="auto">
              <a:xfrm>
                <a:off x="9050329" y="3396076"/>
                <a:ext cx="204932" cy="209795"/>
              </a:xfrm>
              <a:custGeom>
                <a:avLst/>
                <a:gdLst>
                  <a:gd name="T0" fmla="*/ 0 w 295"/>
                  <a:gd name="T1" fmla="*/ 59 h 302"/>
                  <a:gd name="T2" fmla="*/ 231 w 295"/>
                  <a:gd name="T3" fmla="*/ 302 h 302"/>
                  <a:gd name="T4" fmla="*/ 295 w 295"/>
                  <a:gd name="T5" fmla="*/ 248 h 302"/>
                  <a:gd name="T6" fmla="*/ 71 w 295"/>
                  <a:gd name="T7" fmla="*/ 0 h 302"/>
                  <a:gd name="T8" fmla="*/ 0 w 295"/>
                  <a:gd name="T9" fmla="*/ 59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302">
                    <a:moveTo>
                      <a:pt x="0" y="59"/>
                    </a:moveTo>
                    <a:lnTo>
                      <a:pt x="231" y="302"/>
                    </a:lnTo>
                    <a:lnTo>
                      <a:pt x="295" y="248"/>
                    </a:lnTo>
                    <a:lnTo>
                      <a:pt x="71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6" name="ïS1íḍè">
                <a:extLst>
                  <a:ext uri="{FF2B5EF4-FFF2-40B4-BE49-F238E27FC236}">
                    <a16:creationId xmlns:a16="http://schemas.microsoft.com/office/drawing/2014/main" id="{E506A903-0C69-4748-98F4-8AD9D3147790}"/>
                  </a:ext>
                </a:extLst>
              </p:cNvPr>
              <p:cNvSpPr/>
              <p:nvPr/>
            </p:nvSpPr>
            <p:spPr bwMode="auto">
              <a:xfrm>
                <a:off x="9181625" y="3540570"/>
                <a:ext cx="81973" cy="81973"/>
              </a:xfrm>
              <a:custGeom>
                <a:avLst/>
                <a:gdLst>
                  <a:gd name="T0" fmla="*/ 49 w 50"/>
                  <a:gd name="T1" fmla="*/ 27 h 50"/>
                  <a:gd name="T2" fmla="*/ 23 w 50"/>
                  <a:gd name="T3" fmla="*/ 49 h 50"/>
                  <a:gd name="T4" fmla="*/ 1 w 50"/>
                  <a:gd name="T5" fmla="*/ 23 h 50"/>
                  <a:gd name="T6" fmla="*/ 27 w 50"/>
                  <a:gd name="T7" fmla="*/ 1 h 50"/>
                  <a:gd name="T8" fmla="*/ 49 w 50"/>
                  <a:gd name="T9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49" y="27"/>
                    </a:moveTo>
                    <a:cubicBezTo>
                      <a:pt x="48" y="40"/>
                      <a:pt x="36" y="50"/>
                      <a:pt x="23" y="49"/>
                    </a:cubicBezTo>
                    <a:cubicBezTo>
                      <a:pt x="10" y="48"/>
                      <a:pt x="0" y="36"/>
                      <a:pt x="1" y="23"/>
                    </a:cubicBezTo>
                    <a:cubicBezTo>
                      <a:pt x="2" y="10"/>
                      <a:pt x="13" y="0"/>
                      <a:pt x="27" y="1"/>
                    </a:cubicBezTo>
                    <a:cubicBezTo>
                      <a:pt x="40" y="2"/>
                      <a:pt x="50" y="13"/>
                      <a:pt x="49" y="2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7" name="işḷïdê">
                <a:extLst>
                  <a:ext uri="{FF2B5EF4-FFF2-40B4-BE49-F238E27FC236}">
                    <a16:creationId xmlns:a16="http://schemas.microsoft.com/office/drawing/2014/main" id="{274DE67C-2F58-4E90-940B-AE67DA7FB34D}"/>
                  </a:ext>
                </a:extLst>
              </p:cNvPr>
              <p:cNvSpPr/>
              <p:nvPr/>
            </p:nvSpPr>
            <p:spPr bwMode="auto">
              <a:xfrm>
                <a:off x="10035393" y="2471450"/>
                <a:ext cx="604376" cy="605765"/>
              </a:xfrm>
              <a:custGeom>
                <a:avLst/>
                <a:gdLst>
                  <a:gd name="T0" fmla="*/ 361 w 368"/>
                  <a:gd name="T1" fmla="*/ 198 h 369"/>
                  <a:gd name="T2" fmla="*/ 171 w 368"/>
                  <a:gd name="T3" fmla="*/ 362 h 369"/>
                  <a:gd name="T4" fmla="*/ 7 w 368"/>
                  <a:gd name="T5" fmla="*/ 171 h 369"/>
                  <a:gd name="T6" fmla="*/ 197 w 368"/>
                  <a:gd name="T7" fmla="*/ 7 h 369"/>
                  <a:gd name="T8" fmla="*/ 361 w 368"/>
                  <a:gd name="T9" fmla="*/ 198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9">
                    <a:moveTo>
                      <a:pt x="361" y="198"/>
                    </a:moveTo>
                    <a:cubicBezTo>
                      <a:pt x="354" y="295"/>
                      <a:pt x="269" y="369"/>
                      <a:pt x="171" y="362"/>
                    </a:cubicBezTo>
                    <a:cubicBezTo>
                      <a:pt x="73" y="354"/>
                      <a:pt x="0" y="269"/>
                      <a:pt x="7" y="171"/>
                    </a:cubicBezTo>
                    <a:cubicBezTo>
                      <a:pt x="14" y="73"/>
                      <a:pt x="99" y="0"/>
                      <a:pt x="197" y="7"/>
                    </a:cubicBezTo>
                    <a:cubicBezTo>
                      <a:pt x="295" y="15"/>
                      <a:pt x="368" y="100"/>
                      <a:pt x="361" y="198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8" name="îṧ1íḓê">
                <a:extLst>
                  <a:ext uri="{FF2B5EF4-FFF2-40B4-BE49-F238E27FC236}">
                    <a16:creationId xmlns:a16="http://schemas.microsoft.com/office/drawing/2014/main" id="{11E40666-6571-4DF4-8585-15727905D9C6}"/>
                  </a:ext>
                </a:extLst>
              </p:cNvPr>
              <p:cNvSpPr/>
              <p:nvPr/>
            </p:nvSpPr>
            <p:spPr bwMode="auto">
              <a:xfrm>
                <a:off x="10112503" y="2548560"/>
                <a:ext cx="450156" cy="450156"/>
              </a:xfrm>
              <a:custGeom>
                <a:avLst/>
                <a:gdLst>
                  <a:gd name="T0" fmla="*/ 269 w 274"/>
                  <a:gd name="T1" fmla="*/ 147 h 274"/>
                  <a:gd name="T2" fmla="*/ 127 w 274"/>
                  <a:gd name="T3" fmla="*/ 269 h 274"/>
                  <a:gd name="T4" fmla="*/ 6 w 274"/>
                  <a:gd name="T5" fmla="*/ 128 h 274"/>
                  <a:gd name="T6" fmla="*/ 147 w 274"/>
                  <a:gd name="T7" fmla="*/ 6 h 274"/>
                  <a:gd name="T8" fmla="*/ 269 w 274"/>
                  <a:gd name="T9" fmla="*/ 14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69" y="147"/>
                    </a:moveTo>
                    <a:cubicBezTo>
                      <a:pt x="263" y="220"/>
                      <a:pt x="200" y="274"/>
                      <a:pt x="127" y="269"/>
                    </a:cubicBezTo>
                    <a:cubicBezTo>
                      <a:pt x="55" y="263"/>
                      <a:pt x="0" y="200"/>
                      <a:pt x="6" y="128"/>
                    </a:cubicBezTo>
                    <a:cubicBezTo>
                      <a:pt x="11" y="55"/>
                      <a:pt x="74" y="0"/>
                      <a:pt x="147" y="6"/>
                    </a:cubicBezTo>
                    <a:cubicBezTo>
                      <a:pt x="219" y="11"/>
                      <a:pt x="274" y="75"/>
                      <a:pt x="269" y="14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39" name="ísḷíḓè">
                <a:extLst>
                  <a:ext uri="{FF2B5EF4-FFF2-40B4-BE49-F238E27FC236}">
                    <a16:creationId xmlns:a16="http://schemas.microsoft.com/office/drawing/2014/main" id="{1B5EF90D-662C-4705-A1FE-BAD463F9CC98}"/>
                  </a:ext>
                </a:extLst>
              </p:cNvPr>
              <p:cNvSpPr/>
              <p:nvPr/>
            </p:nvSpPr>
            <p:spPr bwMode="auto">
              <a:xfrm>
                <a:off x="10145848" y="2581210"/>
                <a:ext cx="384161" cy="386245"/>
              </a:xfrm>
              <a:custGeom>
                <a:avLst/>
                <a:gdLst>
                  <a:gd name="T0" fmla="*/ 230 w 234"/>
                  <a:gd name="T1" fmla="*/ 126 h 235"/>
                  <a:gd name="T2" fmla="*/ 109 w 234"/>
                  <a:gd name="T3" fmla="*/ 230 h 235"/>
                  <a:gd name="T4" fmla="*/ 4 w 234"/>
                  <a:gd name="T5" fmla="*/ 109 h 235"/>
                  <a:gd name="T6" fmla="*/ 125 w 234"/>
                  <a:gd name="T7" fmla="*/ 5 h 235"/>
                  <a:gd name="T8" fmla="*/ 230 w 234"/>
                  <a:gd name="T9" fmla="*/ 12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35">
                    <a:moveTo>
                      <a:pt x="230" y="126"/>
                    </a:moveTo>
                    <a:cubicBezTo>
                      <a:pt x="225" y="188"/>
                      <a:pt x="171" y="235"/>
                      <a:pt x="109" y="230"/>
                    </a:cubicBezTo>
                    <a:cubicBezTo>
                      <a:pt x="46" y="225"/>
                      <a:pt x="0" y="171"/>
                      <a:pt x="4" y="109"/>
                    </a:cubicBezTo>
                    <a:cubicBezTo>
                      <a:pt x="9" y="47"/>
                      <a:pt x="63" y="0"/>
                      <a:pt x="125" y="5"/>
                    </a:cubicBezTo>
                    <a:cubicBezTo>
                      <a:pt x="188" y="9"/>
                      <a:pt x="234" y="64"/>
                      <a:pt x="230" y="12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0" name="iṡļiḋê">
                <a:extLst>
                  <a:ext uri="{FF2B5EF4-FFF2-40B4-BE49-F238E27FC236}">
                    <a16:creationId xmlns:a16="http://schemas.microsoft.com/office/drawing/2014/main" id="{F5990570-52C8-4643-94BD-D2AA1BAA2DBC}"/>
                  </a:ext>
                </a:extLst>
              </p:cNvPr>
              <p:cNvSpPr/>
              <p:nvPr/>
            </p:nvSpPr>
            <p:spPr bwMode="auto">
              <a:xfrm>
                <a:off x="10265333" y="2701391"/>
                <a:ext cx="144494" cy="144494"/>
              </a:xfrm>
              <a:custGeom>
                <a:avLst/>
                <a:gdLst>
                  <a:gd name="T0" fmla="*/ 86 w 88"/>
                  <a:gd name="T1" fmla="*/ 48 h 88"/>
                  <a:gd name="T2" fmla="*/ 41 w 88"/>
                  <a:gd name="T3" fmla="*/ 87 h 88"/>
                  <a:gd name="T4" fmla="*/ 2 w 88"/>
                  <a:gd name="T5" fmla="*/ 41 h 88"/>
                  <a:gd name="T6" fmla="*/ 47 w 88"/>
                  <a:gd name="T7" fmla="*/ 2 h 88"/>
                  <a:gd name="T8" fmla="*/ 86 w 88"/>
                  <a:gd name="T9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86" y="48"/>
                    </a:moveTo>
                    <a:cubicBezTo>
                      <a:pt x="85" y="71"/>
                      <a:pt x="64" y="88"/>
                      <a:pt x="41" y="87"/>
                    </a:cubicBezTo>
                    <a:cubicBezTo>
                      <a:pt x="18" y="85"/>
                      <a:pt x="0" y="65"/>
                      <a:pt x="2" y="41"/>
                    </a:cubicBezTo>
                    <a:cubicBezTo>
                      <a:pt x="3" y="18"/>
                      <a:pt x="24" y="0"/>
                      <a:pt x="47" y="2"/>
                    </a:cubicBezTo>
                    <a:cubicBezTo>
                      <a:pt x="71" y="4"/>
                      <a:pt x="88" y="24"/>
                      <a:pt x="86" y="48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1" name="íšḻïḑè">
                <a:extLst>
                  <a:ext uri="{FF2B5EF4-FFF2-40B4-BE49-F238E27FC236}">
                    <a16:creationId xmlns:a16="http://schemas.microsoft.com/office/drawing/2014/main" id="{3A8217D1-BBB9-410B-A3B6-4ECF66C9B045}"/>
                  </a:ext>
                </a:extLst>
              </p:cNvPr>
              <p:cNvSpPr/>
              <p:nvPr/>
            </p:nvSpPr>
            <p:spPr bwMode="auto">
              <a:xfrm>
                <a:off x="10166688" y="2589546"/>
                <a:ext cx="203543" cy="209795"/>
              </a:xfrm>
              <a:custGeom>
                <a:avLst/>
                <a:gdLst>
                  <a:gd name="T0" fmla="*/ 0 w 293"/>
                  <a:gd name="T1" fmla="*/ 59 h 302"/>
                  <a:gd name="T2" fmla="*/ 230 w 293"/>
                  <a:gd name="T3" fmla="*/ 302 h 302"/>
                  <a:gd name="T4" fmla="*/ 293 w 293"/>
                  <a:gd name="T5" fmla="*/ 248 h 302"/>
                  <a:gd name="T6" fmla="*/ 71 w 293"/>
                  <a:gd name="T7" fmla="*/ 0 h 302"/>
                  <a:gd name="T8" fmla="*/ 0 w 293"/>
                  <a:gd name="T9" fmla="*/ 59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302">
                    <a:moveTo>
                      <a:pt x="0" y="59"/>
                    </a:moveTo>
                    <a:lnTo>
                      <a:pt x="230" y="302"/>
                    </a:lnTo>
                    <a:lnTo>
                      <a:pt x="293" y="248"/>
                    </a:lnTo>
                    <a:lnTo>
                      <a:pt x="71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2" name="i$1ïḍe">
                <a:extLst>
                  <a:ext uri="{FF2B5EF4-FFF2-40B4-BE49-F238E27FC236}">
                    <a16:creationId xmlns:a16="http://schemas.microsoft.com/office/drawing/2014/main" id="{BE2E9559-0A5C-4555-9C50-562DD7A268FF}"/>
                  </a:ext>
                </a:extLst>
              </p:cNvPr>
              <p:cNvSpPr/>
              <p:nvPr/>
            </p:nvSpPr>
            <p:spPr bwMode="auto">
              <a:xfrm>
                <a:off x="10296594" y="2732651"/>
                <a:ext cx="81973" cy="81973"/>
              </a:xfrm>
              <a:custGeom>
                <a:avLst/>
                <a:gdLst>
                  <a:gd name="T0" fmla="*/ 49 w 50"/>
                  <a:gd name="T1" fmla="*/ 27 h 50"/>
                  <a:gd name="T2" fmla="*/ 23 w 50"/>
                  <a:gd name="T3" fmla="*/ 49 h 50"/>
                  <a:gd name="T4" fmla="*/ 1 w 50"/>
                  <a:gd name="T5" fmla="*/ 24 h 50"/>
                  <a:gd name="T6" fmla="*/ 27 w 50"/>
                  <a:gd name="T7" fmla="*/ 1 h 50"/>
                  <a:gd name="T8" fmla="*/ 49 w 50"/>
                  <a:gd name="T9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49" y="27"/>
                    </a:moveTo>
                    <a:cubicBezTo>
                      <a:pt x="48" y="40"/>
                      <a:pt x="37" y="50"/>
                      <a:pt x="23" y="49"/>
                    </a:cubicBezTo>
                    <a:cubicBezTo>
                      <a:pt x="10" y="48"/>
                      <a:pt x="0" y="37"/>
                      <a:pt x="1" y="24"/>
                    </a:cubicBezTo>
                    <a:cubicBezTo>
                      <a:pt x="2" y="10"/>
                      <a:pt x="13" y="0"/>
                      <a:pt x="27" y="1"/>
                    </a:cubicBezTo>
                    <a:cubicBezTo>
                      <a:pt x="40" y="2"/>
                      <a:pt x="50" y="14"/>
                      <a:pt x="49" y="27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3" name="ïṩľïḑê">
                <a:extLst>
                  <a:ext uri="{FF2B5EF4-FFF2-40B4-BE49-F238E27FC236}">
                    <a16:creationId xmlns:a16="http://schemas.microsoft.com/office/drawing/2014/main" id="{847B2D8F-A975-42C5-A058-FA761FECB8B3}"/>
                  </a:ext>
                </a:extLst>
              </p:cNvPr>
              <p:cNvSpPr/>
              <p:nvPr/>
            </p:nvSpPr>
            <p:spPr bwMode="auto">
              <a:xfrm>
                <a:off x="8749531" y="2308894"/>
                <a:ext cx="1344910" cy="1139283"/>
              </a:xfrm>
              <a:custGeom>
                <a:avLst/>
                <a:gdLst>
                  <a:gd name="T0" fmla="*/ 255 w 819"/>
                  <a:gd name="T1" fmla="*/ 419 h 694"/>
                  <a:gd name="T2" fmla="*/ 329 w 819"/>
                  <a:gd name="T3" fmla="*/ 449 h 694"/>
                  <a:gd name="T4" fmla="*/ 473 w 819"/>
                  <a:gd name="T5" fmla="*/ 612 h 694"/>
                  <a:gd name="T6" fmla="*/ 713 w 819"/>
                  <a:gd name="T7" fmla="*/ 428 h 694"/>
                  <a:gd name="T8" fmla="*/ 459 w 819"/>
                  <a:gd name="T9" fmla="*/ 62 h 694"/>
                  <a:gd name="T10" fmla="*/ 434 w 819"/>
                  <a:gd name="T11" fmla="*/ 30 h 694"/>
                  <a:gd name="T12" fmla="*/ 479 w 819"/>
                  <a:gd name="T13" fmla="*/ 33 h 694"/>
                  <a:gd name="T14" fmla="*/ 805 w 819"/>
                  <a:gd name="T15" fmla="*/ 197 h 694"/>
                  <a:gd name="T16" fmla="*/ 813 w 819"/>
                  <a:gd name="T17" fmla="*/ 406 h 694"/>
                  <a:gd name="T18" fmla="*/ 446 w 819"/>
                  <a:gd name="T19" fmla="*/ 694 h 694"/>
                  <a:gd name="T20" fmla="*/ 323 w 819"/>
                  <a:gd name="T21" fmla="*/ 651 h 694"/>
                  <a:gd name="T22" fmla="*/ 86 w 819"/>
                  <a:gd name="T23" fmla="*/ 636 h 694"/>
                  <a:gd name="T24" fmla="*/ 32 w 819"/>
                  <a:gd name="T25" fmla="*/ 457 h 694"/>
                  <a:gd name="T26" fmla="*/ 255 w 819"/>
                  <a:gd name="T27" fmla="*/ 419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9" h="694">
                    <a:moveTo>
                      <a:pt x="255" y="419"/>
                    </a:moveTo>
                    <a:cubicBezTo>
                      <a:pt x="255" y="419"/>
                      <a:pt x="305" y="428"/>
                      <a:pt x="329" y="449"/>
                    </a:cubicBezTo>
                    <a:cubicBezTo>
                      <a:pt x="353" y="470"/>
                      <a:pt x="463" y="606"/>
                      <a:pt x="473" y="612"/>
                    </a:cubicBezTo>
                    <a:cubicBezTo>
                      <a:pt x="484" y="617"/>
                      <a:pt x="691" y="463"/>
                      <a:pt x="713" y="428"/>
                    </a:cubicBezTo>
                    <a:cubicBezTo>
                      <a:pt x="735" y="393"/>
                      <a:pt x="724" y="117"/>
                      <a:pt x="459" y="62"/>
                    </a:cubicBezTo>
                    <a:cubicBezTo>
                      <a:pt x="459" y="62"/>
                      <a:pt x="427" y="59"/>
                      <a:pt x="434" y="30"/>
                    </a:cubicBezTo>
                    <a:cubicBezTo>
                      <a:pt x="442" y="0"/>
                      <a:pt x="479" y="33"/>
                      <a:pt x="479" y="33"/>
                    </a:cubicBezTo>
                    <a:cubicBezTo>
                      <a:pt x="479" y="33"/>
                      <a:pt x="676" y="54"/>
                      <a:pt x="805" y="197"/>
                    </a:cubicBezTo>
                    <a:cubicBezTo>
                      <a:pt x="805" y="197"/>
                      <a:pt x="819" y="389"/>
                      <a:pt x="813" y="406"/>
                    </a:cubicBezTo>
                    <a:cubicBezTo>
                      <a:pt x="807" y="422"/>
                      <a:pt x="516" y="648"/>
                      <a:pt x="446" y="694"/>
                    </a:cubicBezTo>
                    <a:cubicBezTo>
                      <a:pt x="446" y="694"/>
                      <a:pt x="387" y="644"/>
                      <a:pt x="323" y="651"/>
                    </a:cubicBezTo>
                    <a:cubicBezTo>
                      <a:pt x="260" y="658"/>
                      <a:pt x="106" y="654"/>
                      <a:pt x="86" y="636"/>
                    </a:cubicBezTo>
                    <a:cubicBezTo>
                      <a:pt x="65" y="617"/>
                      <a:pt x="0" y="513"/>
                      <a:pt x="32" y="457"/>
                    </a:cubicBezTo>
                    <a:cubicBezTo>
                      <a:pt x="64" y="401"/>
                      <a:pt x="255" y="419"/>
                      <a:pt x="255" y="41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4" name="íSlîdè">
                <a:extLst>
                  <a:ext uri="{FF2B5EF4-FFF2-40B4-BE49-F238E27FC236}">
                    <a16:creationId xmlns:a16="http://schemas.microsoft.com/office/drawing/2014/main" id="{4A3B0197-81AD-4362-9D5B-CA74CF76BC54}"/>
                  </a:ext>
                </a:extLst>
              </p:cNvPr>
              <p:cNvSpPr/>
              <p:nvPr/>
            </p:nvSpPr>
            <p:spPr bwMode="auto">
              <a:xfrm>
                <a:off x="8714797" y="3016778"/>
                <a:ext cx="681486" cy="656477"/>
              </a:xfrm>
              <a:custGeom>
                <a:avLst/>
                <a:gdLst>
                  <a:gd name="T0" fmla="*/ 138 w 415"/>
                  <a:gd name="T1" fmla="*/ 76 h 400"/>
                  <a:gd name="T2" fmla="*/ 47 w 415"/>
                  <a:gd name="T3" fmla="*/ 364 h 400"/>
                  <a:gd name="T4" fmla="*/ 106 w 415"/>
                  <a:gd name="T5" fmla="*/ 390 h 400"/>
                  <a:gd name="T6" fmla="*/ 396 w 415"/>
                  <a:gd name="T7" fmla="*/ 192 h 400"/>
                  <a:gd name="T8" fmla="*/ 138 w 415"/>
                  <a:gd name="T9" fmla="*/ 7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400">
                    <a:moveTo>
                      <a:pt x="138" y="76"/>
                    </a:moveTo>
                    <a:cubicBezTo>
                      <a:pt x="90" y="93"/>
                      <a:pt x="0" y="252"/>
                      <a:pt x="47" y="364"/>
                    </a:cubicBezTo>
                    <a:cubicBezTo>
                      <a:pt x="47" y="364"/>
                      <a:pt x="77" y="400"/>
                      <a:pt x="106" y="390"/>
                    </a:cubicBezTo>
                    <a:cubicBezTo>
                      <a:pt x="134" y="380"/>
                      <a:pt x="377" y="218"/>
                      <a:pt x="396" y="192"/>
                    </a:cubicBezTo>
                    <a:cubicBezTo>
                      <a:pt x="415" y="167"/>
                      <a:pt x="355" y="0"/>
                      <a:pt x="138" y="76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5" name="îŝlîḋe">
                <a:extLst>
                  <a:ext uri="{FF2B5EF4-FFF2-40B4-BE49-F238E27FC236}">
                    <a16:creationId xmlns:a16="http://schemas.microsoft.com/office/drawing/2014/main" id="{39CCF1DA-00CA-46B0-9252-9FA9F2EF36C9}"/>
                  </a:ext>
                </a:extLst>
              </p:cNvPr>
              <p:cNvSpPr/>
              <p:nvPr/>
            </p:nvSpPr>
            <p:spPr bwMode="auto">
              <a:xfrm>
                <a:off x="8614762" y="2942446"/>
                <a:ext cx="658561" cy="200764"/>
              </a:xfrm>
              <a:custGeom>
                <a:avLst/>
                <a:gdLst>
                  <a:gd name="T0" fmla="*/ 384 w 401"/>
                  <a:gd name="T1" fmla="*/ 15 h 122"/>
                  <a:gd name="T2" fmla="*/ 119 w 401"/>
                  <a:gd name="T3" fmla="*/ 17 h 122"/>
                  <a:gd name="T4" fmla="*/ 15 w 401"/>
                  <a:gd name="T5" fmla="*/ 29 h 122"/>
                  <a:gd name="T6" fmla="*/ 111 w 401"/>
                  <a:gd name="T7" fmla="*/ 114 h 122"/>
                  <a:gd name="T8" fmla="*/ 380 w 401"/>
                  <a:gd name="T9" fmla="*/ 72 h 122"/>
                  <a:gd name="T10" fmla="*/ 384 w 401"/>
                  <a:gd name="T11" fmla="*/ 1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1" h="122">
                    <a:moveTo>
                      <a:pt x="384" y="15"/>
                    </a:moveTo>
                    <a:cubicBezTo>
                      <a:pt x="371" y="0"/>
                      <a:pt x="185" y="12"/>
                      <a:pt x="119" y="17"/>
                    </a:cubicBezTo>
                    <a:cubicBezTo>
                      <a:pt x="52" y="22"/>
                      <a:pt x="26" y="5"/>
                      <a:pt x="15" y="29"/>
                    </a:cubicBezTo>
                    <a:cubicBezTo>
                      <a:pt x="0" y="58"/>
                      <a:pt x="55" y="106"/>
                      <a:pt x="111" y="114"/>
                    </a:cubicBezTo>
                    <a:cubicBezTo>
                      <a:pt x="168" y="122"/>
                      <a:pt x="361" y="84"/>
                      <a:pt x="380" y="72"/>
                    </a:cubicBezTo>
                    <a:cubicBezTo>
                      <a:pt x="399" y="60"/>
                      <a:pt x="401" y="35"/>
                      <a:pt x="384" y="15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6" name="îşļïḍe">
                <a:extLst>
                  <a:ext uri="{FF2B5EF4-FFF2-40B4-BE49-F238E27FC236}">
                    <a16:creationId xmlns:a16="http://schemas.microsoft.com/office/drawing/2014/main" id="{BC459141-86E1-491F-9CF3-9E5DA09BF48A}"/>
                  </a:ext>
                </a:extLst>
              </p:cNvPr>
              <p:cNvSpPr/>
              <p:nvPr/>
            </p:nvSpPr>
            <p:spPr bwMode="auto">
              <a:xfrm>
                <a:off x="9997880" y="2412402"/>
                <a:ext cx="540465" cy="556443"/>
              </a:xfrm>
              <a:custGeom>
                <a:avLst/>
                <a:gdLst>
                  <a:gd name="T0" fmla="*/ 41 w 329"/>
                  <a:gd name="T1" fmla="*/ 339 h 339"/>
                  <a:gd name="T2" fmla="*/ 25 w 329"/>
                  <a:gd name="T3" fmla="*/ 133 h 339"/>
                  <a:gd name="T4" fmla="*/ 187 w 329"/>
                  <a:gd name="T5" fmla="*/ 5 h 339"/>
                  <a:gd name="T6" fmla="*/ 329 w 329"/>
                  <a:gd name="T7" fmla="*/ 63 h 339"/>
                  <a:gd name="T8" fmla="*/ 191 w 329"/>
                  <a:gd name="T9" fmla="*/ 167 h 339"/>
                  <a:gd name="T10" fmla="*/ 94 w 329"/>
                  <a:gd name="T11" fmla="*/ 305 h 339"/>
                  <a:gd name="T12" fmla="*/ 41 w 329"/>
                  <a:gd name="T1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" h="339">
                    <a:moveTo>
                      <a:pt x="41" y="339"/>
                    </a:moveTo>
                    <a:cubicBezTo>
                      <a:pt x="41" y="339"/>
                      <a:pt x="0" y="178"/>
                      <a:pt x="25" y="133"/>
                    </a:cubicBezTo>
                    <a:cubicBezTo>
                      <a:pt x="50" y="87"/>
                      <a:pt x="94" y="12"/>
                      <a:pt x="187" y="5"/>
                    </a:cubicBezTo>
                    <a:cubicBezTo>
                      <a:pt x="249" y="0"/>
                      <a:pt x="305" y="29"/>
                      <a:pt x="329" y="63"/>
                    </a:cubicBezTo>
                    <a:cubicBezTo>
                      <a:pt x="329" y="63"/>
                      <a:pt x="239" y="136"/>
                      <a:pt x="191" y="167"/>
                    </a:cubicBezTo>
                    <a:cubicBezTo>
                      <a:pt x="143" y="198"/>
                      <a:pt x="74" y="244"/>
                      <a:pt x="94" y="305"/>
                    </a:cubicBezTo>
                    <a:cubicBezTo>
                      <a:pt x="94" y="305"/>
                      <a:pt x="82" y="325"/>
                      <a:pt x="41" y="339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7" name="ïṣlîḋé">
                <a:extLst>
                  <a:ext uri="{FF2B5EF4-FFF2-40B4-BE49-F238E27FC236}">
                    <a16:creationId xmlns:a16="http://schemas.microsoft.com/office/drawing/2014/main" id="{A2191350-5834-4544-98CE-B49C6A84C952}"/>
                  </a:ext>
                </a:extLst>
              </p:cNvPr>
              <p:cNvSpPr/>
              <p:nvPr/>
            </p:nvSpPr>
            <p:spPr bwMode="auto">
              <a:xfrm>
                <a:off x="9524799" y="3458597"/>
                <a:ext cx="59048" cy="163946"/>
              </a:xfrm>
              <a:custGeom>
                <a:avLst/>
                <a:gdLst>
                  <a:gd name="T0" fmla="*/ 6 w 36"/>
                  <a:gd name="T1" fmla="*/ 16 h 100"/>
                  <a:gd name="T2" fmla="*/ 21 w 36"/>
                  <a:gd name="T3" fmla="*/ 90 h 100"/>
                  <a:gd name="T4" fmla="*/ 36 w 36"/>
                  <a:gd name="T5" fmla="*/ 90 h 100"/>
                  <a:gd name="T6" fmla="*/ 18 w 36"/>
                  <a:gd name="T7" fmla="*/ 8 h 100"/>
                  <a:gd name="T8" fmla="*/ 6 w 36"/>
                  <a:gd name="T9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00">
                    <a:moveTo>
                      <a:pt x="6" y="16"/>
                    </a:moveTo>
                    <a:cubicBezTo>
                      <a:pt x="20" y="38"/>
                      <a:pt x="20" y="64"/>
                      <a:pt x="21" y="90"/>
                    </a:cubicBezTo>
                    <a:cubicBezTo>
                      <a:pt x="21" y="100"/>
                      <a:pt x="36" y="100"/>
                      <a:pt x="36" y="90"/>
                    </a:cubicBezTo>
                    <a:cubicBezTo>
                      <a:pt x="35" y="61"/>
                      <a:pt x="35" y="33"/>
                      <a:pt x="18" y="8"/>
                    </a:cubicBezTo>
                    <a:cubicBezTo>
                      <a:pt x="13" y="0"/>
                      <a:pt x="0" y="8"/>
                      <a:pt x="6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8" name="ïṥļîḍè">
                <a:extLst>
                  <a:ext uri="{FF2B5EF4-FFF2-40B4-BE49-F238E27FC236}">
                    <a16:creationId xmlns:a16="http://schemas.microsoft.com/office/drawing/2014/main" id="{AB115250-0405-4A12-8598-9C99688C0983}"/>
                  </a:ext>
                </a:extLst>
              </p:cNvPr>
              <p:cNvSpPr/>
              <p:nvPr/>
            </p:nvSpPr>
            <p:spPr bwMode="auto">
              <a:xfrm>
                <a:off x="9582458" y="3458597"/>
                <a:ext cx="47239" cy="124349"/>
              </a:xfrm>
              <a:custGeom>
                <a:avLst/>
                <a:gdLst>
                  <a:gd name="T0" fmla="*/ 5 w 29"/>
                  <a:gd name="T1" fmla="*/ 16 h 76"/>
                  <a:gd name="T2" fmla="*/ 14 w 29"/>
                  <a:gd name="T3" fmla="*/ 66 h 76"/>
                  <a:gd name="T4" fmla="*/ 29 w 29"/>
                  <a:gd name="T5" fmla="*/ 66 h 76"/>
                  <a:gd name="T6" fmla="*/ 17 w 29"/>
                  <a:gd name="T7" fmla="*/ 8 h 76"/>
                  <a:gd name="T8" fmla="*/ 5 w 29"/>
                  <a:gd name="T9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6">
                    <a:moveTo>
                      <a:pt x="5" y="16"/>
                    </a:moveTo>
                    <a:cubicBezTo>
                      <a:pt x="13" y="31"/>
                      <a:pt x="13" y="49"/>
                      <a:pt x="14" y="66"/>
                    </a:cubicBezTo>
                    <a:cubicBezTo>
                      <a:pt x="14" y="76"/>
                      <a:pt x="29" y="76"/>
                      <a:pt x="29" y="66"/>
                    </a:cubicBezTo>
                    <a:cubicBezTo>
                      <a:pt x="28" y="46"/>
                      <a:pt x="28" y="26"/>
                      <a:pt x="17" y="8"/>
                    </a:cubicBezTo>
                    <a:cubicBezTo>
                      <a:pt x="13" y="0"/>
                      <a:pt x="0" y="7"/>
                      <a:pt x="5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49" name="ï$ḷîḑè">
                <a:extLst>
                  <a:ext uri="{FF2B5EF4-FFF2-40B4-BE49-F238E27FC236}">
                    <a16:creationId xmlns:a16="http://schemas.microsoft.com/office/drawing/2014/main" id="{67A16B60-4489-40E6-A2A7-B91A485019EF}"/>
                  </a:ext>
                </a:extLst>
              </p:cNvPr>
              <p:cNvSpPr/>
              <p:nvPr/>
            </p:nvSpPr>
            <p:spPr bwMode="auto">
              <a:xfrm>
                <a:off x="8872490" y="3709378"/>
                <a:ext cx="125043" cy="136853"/>
              </a:xfrm>
              <a:custGeom>
                <a:avLst/>
                <a:gdLst>
                  <a:gd name="T0" fmla="*/ 5 w 76"/>
                  <a:gd name="T1" fmla="*/ 17 h 83"/>
                  <a:gd name="T2" fmla="*/ 58 w 76"/>
                  <a:gd name="T3" fmla="*/ 76 h 83"/>
                  <a:gd name="T4" fmla="*/ 68 w 76"/>
                  <a:gd name="T5" fmla="*/ 66 h 83"/>
                  <a:gd name="T6" fmla="*/ 17 w 76"/>
                  <a:gd name="T7" fmla="*/ 9 h 83"/>
                  <a:gd name="T8" fmla="*/ 5 w 76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83">
                    <a:moveTo>
                      <a:pt x="5" y="17"/>
                    </a:moveTo>
                    <a:cubicBezTo>
                      <a:pt x="17" y="41"/>
                      <a:pt x="38" y="58"/>
                      <a:pt x="58" y="76"/>
                    </a:cubicBezTo>
                    <a:cubicBezTo>
                      <a:pt x="65" y="83"/>
                      <a:pt x="76" y="72"/>
                      <a:pt x="68" y="66"/>
                    </a:cubicBezTo>
                    <a:cubicBezTo>
                      <a:pt x="49" y="49"/>
                      <a:pt x="30" y="32"/>
                      <a:pt x="17" y="9"/>
                    </a:cubicBezTo>
                    <a:cubicBezTo>
                      <a:pt x="13" y="0"/>
                      <a:pt x="0" y="8"/>
                      <a:pt x="5" y="17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0" name="îŝḷíḋê">
                <a:extLst>
                  <a:ext uri="{FF2B5EF4-FFF2-40B4-BE49-F238E27FC236}">
                    <a16:creationId xmlns:a16="http://schemas.microsoft.com/office/drawing/2014/main" id="{5B314BC0-ACA4-4628-BDDA-CB33F3A82446}"/>
                  </a:ext>
                </a:extLst>
              </p:cNvPr>
              <p:cNvSpPr/>
              <p:nvPr/>
            </p:nvSpPr>
            <p:spPr bwMode="auto">
              <a:xfrm>
                <a:off x="8838450" y="3757312"/>
                <a:ext cx="85446" cy="95172"/>
              </a:xfrm>
              <a:custGeom>
                <a:avLst/>
                <a:gdLst>
                  <a:gd name="T0" fmla="*/ 6 w 52"/>
                  <a:gd name="T1" fmla="*/ 16 h 58"/>
                  <a:gd name="T2" fmla="*/ 36 w 52"/>
                  <a:gd name="T3" fmla="*/ 52 h 58"/>
                  <a:gd name="T4" fmla="*/ 44 w 52"/>
                  <a:gd name="T5" fmla="*/ 39 h 58"/>
                  <a:gd name="T6" fmla="*/ 18 w 52"/>
                  <a:gd name="T7" fmla="*/ 8 h 58"/>
                  <a:gd name="T8" fmla="*/ 6 w 52"/>
                  <a:gd name="T9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8">
                    <a:moveTo>
                      <a:pt x="6" y="16"/>
                    </a:moveTo>
                    <a:cubicBezTo>
                      <a:pt x="14" y="29"/>
                      <a:pt x="23" y="43"/>
                      <a:pt x="36" y="52"/>
                    </a:cubicBezTo>
                    <a:cubicBezTo>
                      <a:pt x="44" y="58"/>
                      <a:pt x="52" y="45"/>
                      <a:pt x="44" y="39"/>
                    </a:cubicBezTo>
                    <a:cubicBezTo>
                      <a:pt x="33" y="32"/>
                      <a:pt x="26" y="19"/>
                      <a:pt x="18" y="8"/>
                    </a:cubicBezTo>
                    <a:cubicBezTo>
                      <a:pt x="13" y="0"/>
                      <a:pt x="0" y="8"/>
                      <a:pt x="6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1" name="iṡḻidè">
                <a:extLst>
                  <a:ext uri="{FF2B5EF4-FFF2-40B4-BE49-F238E27FC236}">
                    <a16:creationId xmlns:a16="http://schemas.microsoft.com/office/drawing/2014/main" id="{C3223789-71B1-40E2-BBA5-7C1C2328F4BD}"/>
                  </a:ext>
                </a:extLst>
              </p:cNvPr>
              <p:cNvSpPr/>
              <p:nvPr/>
            </p:nvSpPr>
            <p:spPr bwMode="auto">
              <a:xfrm>
                <a:off x="10119450" y="3029282"/>
                <a:ext cx="109760" cy="67384"/>
              </a:xfrm>
              <a:custGeom>
                <a:avLst/>
                <a:gdLst>
                  <a:gd name="T0" fmla="*/ 8 w 67"/>
                  <a:gd name="T1" fmla="*/ 17 h 41"/>
                  <a:gd name="T2" fmla="*/ 54 w 67"/>
                  <a:gd name="T3" fmla="*/ 38 h 41"/>
                  <a:gd name="T4" fmla="*/ 58 w 67"/>
                  <a:gd name="T5" fmla="*/ 24 h 41"/>
                  <a:gd name="T6" fmla="*/ 16 w 67"/>
                  <a:gd name="T7" fmla="*/ 4 h 41"/>
                  <a:gd name="T8" fmla="*/ 8 w 67"/>
                  <a:gd name="T9" fmla="*/ 1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8" y="17"/>
                    </a:moveTo>
                    <a:cubicBezTo>
                      <a:pt x="23" y="26"/>
                      <a:pt x="38" y="34"/>
                      <a:pt x="54" y="38"/>
                    </a:cubicBezTo>
                    <a:cubicBezTo>
                      <a:pt x="63" y="41"/>
                      <a:pt x="67" y="26"/>
                      <a:pt x="58" y="24"/>
                    </a:cubicBezTo>
                    <a:cubicBezTo>
                      <a:pt x="43" y="20"/>
                      <a:pt x="29" y="12"/>
                      <a:pt x="16" y="4"/>
                    </a:cubicBezTo>
                    <a:cubicBezTo>
                      <a:pt x="7" y="0"/>
                      <a:pt x="0" y="13"/>
                      <a:pt x="8" y="17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2" name="íşḻíde">
                <a:extLst>
                  <a:ext uri="{FF2B5EF4-FFF2-40B4-BE49-F238E27FC236}">
                    <a16:creationId xmlns:a16="http://schemas.microsoft.com/office/drawing/2014/main" id="{783322EC-4423-43C4-A3C6-9CF380709314}"/>
                  </a:ext>
                </a:extLst>
              </p:cNvPr>
              <p:cNvSpPr/>
              <p:nvPr/>
            </p:nvSpPr>
            <p:spPr bwMode="auto">
              <a:xfrm>
                <a:off x="10106251" y="3085551"/>
                <a:ext cx="90309" cy="49323"/>
              </a:xfrm>
              <a:custGeom>
                <a:avLst/>
                <a:gdLst>
                  <a:gd name="T0" fmla="*/ 8 w 55"/>
                  <a:gd name="T1" fmla="*/ 17 h 30"/>
                  <a:gd name="T2" fmla="*/ 42 w 55"/>
                  <a:gd name="T3" fmla="*/ 28 h 30"/>
                  <a:gd name="T4" fmla="*/ 46 w 55"/>
                  <a:gd name="T5" fmla="*/ 14 h 30"/>
                  <a:gd name="T6" fmla="*/ 16 w 55"/>
                  <a:gd name="T7" fmla="*/ 4 h 30"/>
                  <a:gd name="T8" fmla="*/ 8 w 55"/>
                  <a:gd name="T9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0">
                    <a:moveTo>
                      <a:pt x="8" y="17"/>
                    </a:moveTo>
                    <a:cubicBezTo>
                      <a:pt x="19" y="23"/>
                      <a:pt x="30" y="26"/>
                      <a:pt x="42" y="28"/>
                    </a:cubicBezTo>
                    <a:cubicBezTo>
                      <a:pt x="51" y="30"/>
                      <a:pt x="55" y="15"/>
                      <a:pt x="46" y="14"/>
                    </a:cubicBezTo>
                    <a:cubicBezTo>
                      <a:pt x="36" y="12"/>
                      <a:pt x="25" y="10"/>
                      <a:pt x="16" y="4"/>
                    </a:cubicBezTo>
                    <a:cubicBezTo>
                      <a:pt x="7" y="0"/>
                      <a:pt x="0" y="13"/>
                      <a:pt x="8" y="17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3" name="îṧḷîḓé">
                <a:extLst>
                  <a:ext uri="{FF2B5EF4-FFF2-40B4-BE49-F238E27FC236}">
                    <a16:creationId xmlns:a16="http://schemas.microsoft.com/office/drawing/2014/main" id="{63097A92-A79C-4F71-8ECE-9FF4450458C0}"/>
                  </a:ext>
                </a:extLst>
              </p:cNvPr>
              <p:cNvSpPr/>
              <p:nvPr/>
            </p:nvSpPr>
            <p:spPr bwMode="auto">
              <a:xfrm>
                <a:off x="10639769" y="2624281"/>
                <a:ext cx="47933" cy="118096"/>
              </a:xfrm>
              <a:custGeom>
                <a:avLst/>
                <a:gdLst>
                  <a:gd name="T0" fmla="*/ 5 w 29"/>
                  <a:gd name="T1" fmla="*/ 16 h 72"/>
                  <a:gd name="T2" fmla="*/ 14 w 29"/>
                  <a:gd name="T3" fmla="*/ 62 h 72"/>
                  <a:gd name="T4" fmla="*/ 29 w 29"/>
                  <a:gd name="T5" fmla="*/ 62 h 72"/>
                  <a:gd name="T6" fmla="*/ 17 w 29"/>
                  <a:gd name="T7" fmla="*/ 8 h 72"/>
                  <a:gd name="T8" fmla="*/ 5 w 29"/>
                  <a:gd name="T9" fmla="*/ 1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2">
                    <a:moveTo>
                      <a:pt x="5" y="16"/>
                    </a:moveTo>
                    <a:cubicBezTo>
                      <a:pt x="12" y="30"/>
                      <a:pt x="13" y="46"/>
                      <a:pt x="14" y="62"/>
                    </a:cubicBezTo>
                    <a:cubicBezTo>
                      <a:pt x="14" y="72"/>
                      <a:pt x="29" y="72"/>
                      <a:pt x="29" y="62"/>
                    </a:cubicBezTo>
                    <a:cubicBezTo>
                      <a:pt x="28" y="43"/>
                      <a:pt x="26" y="25"/>
                      <a:pt x="17" y="8"/>
                    </a:cubicBezTo>
                    <a:cubicBezTo>
                      <a:pt x="13" y="0"/>
                      <a:pt x="0" y="7"/>
                      <a:pt x="5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4" name="ïşlïḑe">
                <a:extLst>
                  <a:ext uri="{FF2B5EF4-FFF2-40B4-BE49-F238E27FC236}">
                    <a16:creationId xmlns:a16="http://schemas.microsoft.com/office/drawing/2014/main" id="{6533ED5D-8D7C-46AA-ACC4-4C68573AE515}"/>
                  </a:ext>
                </a:extLst>
              </p:cNvPr>
              <p:cNvSpPr/>
              <p:nvPr/>
            </p:nvSpPr>
            <p:spPr bwMode="auto">
              <a:xfrm>
                <a:off x="10695343" y="2608998"/>
                <a:ext cx="44460" cy="110455"/>
              </a:xfrm>
              <a:custGeom>
                <a:avLst/>
                <a:gdLst>
                  <a:gd name="T0" fmla="*/ 4 w 27"/>
                  <a:gd name="T1" fmla="*/ 13 h 67"/>
                  <a:gd name="T2" fmla="*/ 12 w 27"/>
                  <a:gd name="T3" fmla="*/ 57 h 67"/>
                  <a:gd name="T4" fmla="*/ 27 w 27"/>
                  <a:gd name="T5" fmla="*/ 57 h 67"/>
                  <a:gd name="T6" fmla="*/ 18 w 27"/>
                  <a:gd name="T7" fmla="*/ 9 h 67"/>
                  <a:gd name="T8" fmla="*/ 4 w 27"/>
                  <a:gd name="T9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7">
                    <a:moveTo>
                      <a:pt x="4" y="13"/>
                    </a:moveTo>
                    <a:cubicBezTo>
                      <a:pt x="9" y="27"/>
                      <a:pt x="11" y="42"/>
                      <a:pt x="12" y="57"/>
                    </a:cubicBezTo>
                    <a:cubicBezTo>
                      <a:pt x="12" y="67"/>
                      <a:pt x="27" y="67"/>
                      <a:pt x="27" y="57"/>
                    </a:cubicBezTo>
                    <a:cubicBezTo>
                      <a:pt x="26" y="40"/>
                      <a:pt x="24" y="24"/>
                      <a:pt x="18" y="9"/>
                    </a:cubicBezTo>
                    <a:cubicBezTo>
                      <a:pt x="15" y="0"/>
                      <a:pt x="0" y="4"/>
                      <a:pt x="4" y="1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5" name="íSľíḋé">
                <a:extLst>
                  <a:ext uri="{FF2B5EF4-FFF2-40B4-BE49-F238E27FC236}">
                    <a16:creationId xmlns:a16="http://schemas.microsoft.com/office/drawing/2014/main" id="{AA7C9E70-E7E0-4667-A845-3B6FC56969F3}"/>
                  </a:ext>
                </a:extLst>
              </p:cNvPr>
              <p:cNvSpPr/>
              <p:nvPr/>
            </p:nvSpPr>
            <p:spPr bwMode="auto">
              <a:xfrm>
                <a:off x="9453941" y="2709032"/>
                <a:ext cx="277874" cy="187565"/>
              </a:xfrm>
              <a:custGeom>
                <a:avLst/>
                <a:gdLst>
                  <a:gd name="T0" fmla="*/ 39 w 169"/>
                  <a:gd name="T1" fmla="*/ 48 h 114"/>
                  <a:gd name="T2" fmla="*/ 85 w 169"/>
                  <a:gd name="T3" fmla="*/ 51 h 114"/>
                  <a:gd name="T4" fmla="*/ 135 w 169"/>
                  <a:gd name="T5" fmla="*/ 5 h 114"/>
                  <a:gd name="T6" fmla="*/ 169 w 169"/>
                  <a:gd name="T7" fmla="*/ 32 h 114"/>
                  <a:gd name="T8" fmla="*/ 75 w 169"/>
                  <a:gd name="T9" fmla="*/ 103 h 114"/>
                  <a:gd name="T10" fmla="*/ 57 w 169"/>
                  <a:gd name="T11" fmla="*/ 101 h 114"/>
                  <a:gd name="T12" fmla="*/ 46 w 169"/>
                  <a:gd name="T13" fmla="*/ 108 h 114"/>
                  <a:gd name="T14" fmla="*/ 6 w 169"/>
                  <a:gd name="T15" fmla="*/ 106 h 114"/>
                  <a:gd name="T16" fmla="*/ 9 w 169"/>
                  <a:gd name="T17" fmla="*/ 53 h 114"/>
                  <a:gd name="T18" fmla="*/ 39 w 169"/>
                  <a:gd name="T19" fmla="*/ 4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9" h="114">
                    <a:moveTo>
                      <a:pt x="39" y="48"/>
                    </a:moveTo>
                    <a:cubicBezTo>
                      <a:pt x="39" y="48"/>
                      <a:pt x="73" y="53"/>
                      <a:pt x="85" y="51"/>
                    </a:cubicBezTo>
                    <a:cubicBezTo>
                      <a:pt x="98" y="48"/>
                      <a:pt x="128" y="10"/>
                      <a:pt x="135" y="5"/>
                    </a:cubicBezTo>
                    <a:cubicBezTo>
                      <a:pt x="143" y="0"/>
                      <a:pt x="169" y="32"/>
                      <a:pt x="169" y="32"/>
                    </a:cubicBezTo>
                    <a:cubicBezTo>
                      <a:pt x="169" y="32"/>
                      <a:pt x="91" y="96"/>
                      <a:pt x="75" y="103"/>
                    </a:cubicBezTo>
                    <a:cubicBezTo>
                      <a:pt x="57" y="101"/>
                      <a:pt x="57" y="101"/>
                      <a:pt x="57" y="101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46" y="108"/>
                      <a:pt x="12" y="114"/>
                      <a:pt x="6" y="106"/>
                    </a:cubicBezTo>
                    <a:cubicBezTo>
                      <a:pt x="0" y="97"/>
                      <a:pt x="9" y="53"/>
                      <a:pt x="9" y="53"/>
                    </a:cubicBezTo>
                    <a:cubicBezTo>
                      <a:pt x="9" y="53"/>
                      <a:pt x="28" y="47"/>
                      <a:pt x="39" y="48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6" name="íṩliḍê">
                <a:extLst>
                  <a:ext uri="{FF2B5EF4-FFF2-40B4-BE49-F238E27FC236}">
                    <a16:creationId xmlns:a16="http://schemas.microsoft.com/office/drawing/2014/main" id="{5BA5FDC9-C417-4BFF-9EF3-22AC6DCF328A}"/>
                  </a:ext>
                </a:extLst>
              </p:cNvPr>
              <p:cNvSpPr/>
              <p:nvPr/>
            </p:nvSpPr>
            <p:spPr bwMode="auto">
              <a:xfrm>
                <a:off x="8762730" y="2530498"/>
                <a:ext cx="771795" cy="288989"/>
              </a:xfrm>
              <a:custGeom>
                <a:avLst/>
                <a:gdLst>
                  <a:gd name="T0" fmla="*/ 161 w 470"/>
                  <a:gd name="T1" fmla="*/ 119 h 176"/>
                  <a:gd name="T2" fmla="*/ 362 w 470"/>
                  <a:gd name="T3" fmla="*/ 14 h 176"/>
                  <a:gd name="T4" fmla="*/ 470 w 470"/>
                  <a:gd name="T5" fmla="*/ 157 h 176"/>
                  <a:gd name="T6" fmla="*/ 428 w 470"/>
                  <a:gd name="T7" fmla="*/ 173 h 176"/>
                  <a:gd name="T8" fmla="*/ 360 w 470"/>
                  <a:gd name="T9" fmla="*/ 52 h 176"/>
                  <a:gd name="T10" fmla="*/ 169 w 470"/>
                  <a:gd name="T11" fmla="*/ 157 h 176"/>
                  <a:gd name="T12" fmla="*/ 161 w 470"/>
                  <a:gd name="T13" fmla="*/ 11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176">
                    <a:moveTo>
                      <a:pt x="161" y="119"/>
                    </a:moveTo>
                    <a:cubicBezTo>
                      <a:pt x="161" y="119"/>
                      <a:pt x="287" y="0"/>
                      <a:pt x="362" y="14"/>
                    </a:cubicBezTo>
                    <a:cubicBezTo>
                      <a:pt x="437" y="27"/>
                      <a:pt x="461" y="111"/>
                      <a:pt x="470" y="157"/>
                    </a:cubicBezTo>
                    <a:cubicBezTo>
                      <a:pt x="470" y="157"/>
                      <a:pt x="442" y="176"/>
                      <a:pt x="428" y="173"/>
                    </a:cubicBezTo>
                    <a:cubicBezTo>
                      <a:pt x="428" y="173"/>
                      <a:pt x="414" y="48"/>
                      <a:pt x="360" y="52"/>
                    </a:cubicBezTo>
                    <a:cubicBezTo>
                      <a:pt x="305" y="57"/>
                      <a:pt x="180" y="151"/>
                      <a:pt x="169" y="157"/>
                    </a:cubicBezTo>
                    <a:cubicBezTo>
                      <a:pt x="158" y="164"/>
                      <a:pt x="0" y="139"/>
                      <a:pt x="161" y="119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7" name="îšľiḋè">
                <a:extLst>
                  <a:ext uri="{FF2B5EF4-FFF2-40B4-BE49-F238E27FC236}">
                    <a16:creationId xmlns:a16="http://schemas.microsoft.com/office/drawing/2014/main" id="{D9C2601F-F6B0-40F2-8DD1-E3BFE33B7A70}"/>
                  </a:ext>
                </a:extLst>
              </p:cNvPr>
              <p:cNvSpPr/>
              <p:nvPr/>
            </p:nvSpPr>
            <p:spPr bwMode="auto">
              <a:xfrm>
                <a:off x="9556060" y="2842412"/>
                <a:ext cx="248003" cy="336922"/>
              </a:xfrm>
              <a:custGeom>
                <a:avLst/>
                <a:gdLst>
                  <a:gd name="T0" fmla="*/ 43 w 151"/>
                  <a:gd name="T1" fmla="*/ 126 h 205"/>
                  <a:gd name="T2" fmla="*/ 82 w 151"/>
                  <a:gd name="T3" fmla="*/ 103 h 205"/>
                  <a:gd name="T4" fmla="*/ 87 w 151"/>
                  <a:gd name="T5" fmla="*/ 24 h 205"/>
                  <a:gd name="T6" fmla="*/ 143 w 151"/>
                  <a:gd name="T7" fmla="*/ 15 h 205"/>
                  <a:gd name="T8" fmla="*/ 113 w 151"/>
                  <a:gd name="T9" fmla="*/ 156 h 205"/>
                  <a:gd name="T10" fmla="*/ 97 w 151"/>
                  <a:gd name="T11" fmla="*/ 155 h 205"/>
                  <a:gd name="T12" fmla="*/ 95 w 151"/>
                  <a:gd name="T13" fmla="*/ 183 h 205"/>
                  <a:gd name="T14" fmla="*/ 38 w 151"/>
                  <a:gd name="T15" fmla="*/ 205 h 205"/>
                  <a:gd name="T16" fmla="*/ 6 w 151"/>
                  <a:gd name="T17" fmla="*/ 153 h 205"/>
                  <a:gd name="T18" fmla="*/ 43 w 151"/>
                  <a:gd name="T19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" h="205">
                    <a:moveTo>
                      <a:pt x="43" y="126"/>
                    </a:moveTo>
                    <a:cubicBezTo>
                      <a:pt x="43" y="126"/>
                      <a:pt x="74" y="117"/>
                      <a:pt x="82" y="103"/>
                    </a:cubicBezTo>
                    <a:cubicBezTo>
                      <a:pt x="90" y="89"/>
                      <a:pt x="97" y="41"/>
                      <a:pt x="87" y="24"/>
                    </a:cubicBezTo>
                    <a:cubicBezTo>
                      <a:pt x="87" y="24"/>
                      <a:pt x="130" y="0"/>
                      <a:pt x="143" y="15"/>
                    </a:cubicBezTo>
                    <a:cubicBezTo>
                      <a:pt x="143" y="15"/>
                      <a:pt x="151" y="126"/>
                      <a:pt x="113" y="156"/>
                    </a:cubicBezTo>
                    <a:cubicBezTo>
                      <a:pt x="97" y="155"/>
                      <a:pt x="97" y="155"/>
                      <a:pt x="97" y="155"/>
                    </a:cubicBezTo>
                    <a:cubicBezTo>
                      <a:pt x="97" y="155"/>
                      <a:pt x="106" y="177"/>
                      <a:pt x="95" y="183"/>
                    </a:cubicBezTo>
                    <a:cubicBezTo>
                      <a:pt x="84" y="190"/>
                      <a:pt x="41" y="205"/>
                      <a:pt x="38" y="205"/>
                    </a:cubicBezTo>
                    <a:cubicBezTo>
                      <a:pt x="38" y="205"/>
                      <a:pt x="13" y="166"/>
                      <a:pt x="6" y="153"/>
                    </a:cubicBezTo>
                    <a:cubicBezTo>
                      <a:pt x="0" y="141"/>
                      <a:pt x="43" y="126"/>
                      <a:pt x="43" y="126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8" name="íŝlîďê">
                <a:extLst>
                  <a:ext uri="{FF2B5EF4-FFF2-40B4-BE49-F238E27FC236}">
                    <a16:creationId xmlns:a16="http://schemas.microsoft.com/office/drawing/2014/main" id="{D0D5FC00-3C90-410F-A902-96F759687EAC}"/>
                  </a:ext>
                </a:extLst>
              </p:cNvPr>
              <p:cNvSpPr/>
              <p:nvPr/>
            </p:nvSpPr>
            <p:spPr bwMode="auto">
              <a:xfrm>
                <a:off x="8677284" y="2699307"/>
                <a:ext cx="948940" cy="409169"/>
              </a:xfrm>
              <a:custGeom>
                <a:avLst/>
                <a:gdLst>
                  <a:gd name="T0" fmla="*/ 176 w 578"/>
                  <a:gd name="T1" fmla="*/ 40 h 249"/>
                  <a:gd name="T2" fmla="*/ 578 w 578"/>
                  <a:gd name="T3" fmla="*/ 213 h 249"/>
                  <a:gd name="T4" fmla="*/ 545 w 578"/>
                  <a:gd name="T5" fmla="*/ 249 h 249"/>
                  <a:gd name="T6" fmla="*/ 161 w 578"/>
                  <a:gd name="T7" fmla="*/ 88 h 249"/>
                  <a:gd name="T8" fmla="*/ 34 w 578"/>
                  <a:gd name="T9" fmla="*/ 82 h 249"/>
                  <a:gd name="T10" fmla="*/ 176 w 578"/>
                  <a:gd name="T11" fmla="*/ 4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" h="249">
                    <a:moveTo>
                      <a:pt x="176" y="40"/>
                    </a:moveTo>
                    <a:cubicBezTo>
                      <a:pt x="176" y="40"/>
                      <a:pt x="473" y="12"/>
                      <a:pt x="578" y="213"/>
                    </a:cubicBezTo>
                    <a:cubicBezTo>
                      <a:pt x="578" y="213"/>
                      <a:pt x="551" y="239"/>
                      <a:pt x="545" y="249"/>
                    </a:cubicBezTo>
                    <a:cubicBezTo>
                      <a:pt x="545" y="249"/>
                      <a:pt x="478" y="50"/>
                      <a:pt x="161" y="88"/>
                    </a:cubicBezTo>
                    <a:cubicBezTo>
                      <a:pt x="153" y="86"/>
                      <a:pt x="57" y="139"/>
                      <a:pt x="34" y="82"/>
                    </a:cubicBezTo>
                    <a:cubicBezTo>
                      <a:pt x="0" y="0"/>
                      <a:pt x="176" y="40"/>
                      <a:pt x="176" y="40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59" name="íš1iḑè">
                <a:extLst>
                  <a:ext uri="{FF2B5EF4-FFF2-40B4-BE49-F238E27FC236}">
                    <a16:creationId xmlns:a16="http://schemas.microsoft.com/office/drawing/2014/main" id="{7CD8E63B-6FFB-4C47-BF0E-D84A4F161906}"/>
                  </a:ext>
                </a:extLst>
              </p:cNvPr>
              <p:cNvSpPr/>
              <p:nvPr/>
            </p:nvSpPr>
            <p:spPr bwMode="auto">
              <a:xfrm>
                <a:off x="9109378" y="1630187"/>
                <a:ext cx="390413" cy="607849"/>
              </a:xfrm>
              <a:custGeom>
                <a:avLst/>
                <a:gdLst>
                  <a:gd name="T0" fmla="*/ 231 w 238"/>
                  <a:gd name="T1" fmla="*/ 325 h 370"/>
                  <a:gd name="T2" fmla="*/ 222 w 238"/>
                  <a:gd name="T3" fmla="*/ 281 h 370"/>
                  <a:gd name="T4" fmla="*/ 96 w 238"/>
                  <a:gd name="T5" fmla="*/ 258 h 370"/>
                  <a:gd name="T6" fmla="*/ 207 w 238"/>
                  <a:gd name="T7" fmla="*/ 227 h 370"/>
                  <a:gd name="T8" fmla="*/ 203 w 238"/>
                  <a:gd name="T9" fmla="*/ 211 h 370"/>
                  <a:gd name="T10" fmla="*/ 216 w 238"/>
                  <a:gd name="T11" fmla="*/ 184 h 370"/>
                  <a:gd name="T12" fmla="*/ 190 w 238"/>
                  <a:gd name="T13" fmla="*/ 170 h 370"/>
                  <a:gd name="T14" fmla="*/ 189 w 238"/>
                  <a:gd name="T15" fmla="*/ 166 h 370"/>
                  <a:gd name="T16" fmla="*/ 189 w 238"/>
                  <a:gd name="T17" fmla="*/ 166 h 370"/>
                  <a:gd name="T18" fmla="*/ 168 w 238"/>
                  <a:gd name="T19" fmla="*/ 98 h 370"/>
                  <a:gd name="T20" fmla="*/ 7 w 238"/>
                  <a:gd name="T21" fmla="*/ 181 h 370"/>
                  <a:gd name="T22" fmla="*/ 73 w 238"/>
                  <a:gd name="T23" fmla="*/ 339 h 370"/>
                  <a:gd name="T24" fmla="*/ 231 w 238"/>
                  <a:gd name="T25" fmla="*/ 325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8" h="370">
                    <a:moveTo>
                      <a:pt x="231" y="325"/>
                    </a:moveTo>
                    <a:cubicBezTo>
                      <a:pt x="231" y="316"/>
                      <a:pt x="227" y="300"/>
                      <a:pt x="222" y="281"/>
                    </a:cubicBezTo>
                    <a:cubicBezTo>
                      <a:pt x="140" y="369"/>
                      <a:pt x="96" y="258"/>
                      <a:pt x="96" y="258"/>
                    </a:cubicBezTo>
                    <a:cubicBezTo>
                      <a:pt x="106" y="257"/>
                      <a:pt x="177" y="236"/>
                      <a:pt x="207" y="227"/>
                    </a:cubicBezTo>
                    <a:cubicBezTo>
                      <a:pt x="206" y="221"/>
                      <a:pt x="204" y="216"/>
                      <a:pt x="203" y="211"/>
                    </a:cubicBezTo>
                    <a:cubicBezTo>
                      <a:pt x="231" y="212"/>
                      <a:pt x="238" y="174"/>
                      <a:pt x="216" y="184"/>
                    </a:cubicBezTo>
                    <a:cubicBezTo>
                      <a:pt x="201" y="191"/>
                      <a:pt x="193" y="178"/>
                      <a:pt x="190" y="170"/>
                    </a:cubicBezTo>
                    <a:cubicBezTo>
                      <a:pt x="190" y="169"/>
                      <a:pt x="189" y="167"/>
                      <a:pt x="189" y="166"/>
                    </a:cubicBezTo>
                    <a:cubicBezTo>
                      <a:pt x="189" y="166"/>
                      <a:pt x="189" y="166"/>
                      <a:pt x="189" y="166"/>
                    </a:cubicBezTo>
                    <a:cubicBezTo>
                      <a:pt x="177" y="127"/>
                      <a:pt x="168" y="98"/>
                      <a:pt x="168" y="98"/>
                    </a:cubicBezTo>
                    <a:cubicBezTo>
                      <a:pt x="53" y="0"/>
                      <a:pt x="0" y="162"/>
                      <a:pt x="7" y="181"/>
                    </a:cubicBezTo>
                    <a:cubicBezTo>
                      <a:pt x="13" y="201"/>
                      <a:pt x="43" y="309"/>
                      <a:pt x="73" y="339"/>
                    </a:cubicBezTo>
                    <a:cubicBezTo>
                      <a:pt x="103" y="370"/>
                      <a:pt x="235" y="366"/>
                      <a:pt x="231" y="325"/>
                    </a:cubicBezTo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0" name="îśḷîḓe">
                <a:extLst>
                  <a:ext uri="{FF2B5EF4-FFF2-40B4-BE49-F238E27FC236}">
                    <a16:creationId xmlns:a16="http://schemas.microsoft.com/office/drawing/2014/main" id="{EDB6904B-D676-49AB-AD72-4EF8EE12201A}"/>
                  </a:ext>
                </a:extLst>
              </p:cNvPr>
              <p:cNvSpPr/>
              <p:nvPr/>
            </p:nvSpPr>
            <p:spPr bwMode="auto">
              <a:xfrm>
                <a:off x="8926675" y="1569749"/>
                <a:ext cx="522403" cy="536991"/>
              </a:xfrm>
              <a:custGeom>
                <a:avLst/>
                <a:gdLst>
                  <a:gd name="T0" fmla="*/ 155 w 318"/>
                  <a:gd name="T1" fmla="*/ 293 h 327"/>
                  <a:gd name="T2" fmla="*/ 127 w 318"/>
                  <a:gd name="T3" fmla="*/ 175 h 327"/>
                  <a:gd name="T4" fmla="*/ 231 w 318"/>
                  <a:gd name="T5" fmla="*/ 154 h 327"/>
                  <a:gd name="T6" fmla="*/ 201 w 318"/>
                  <a:gd name="T7" fmla="*/ 142 h 327"/>
                  <a:gd name="T8" fmla="*/ 309 w 318"/>
                  <a:gd name="T9" fmla="*/ 124 h 327"/>
                  <a:gd name="T10" fmla="*/ 290 w 318"/>
                  <a:gd name="T11" fmla="*/ 129 h 327"/>
                  <a:gd name="T12" fmla="*/ 262 w 318"/>
                  <a:gd name="T13" fmla="*/ 11 h 327"/>
                  <a:gd name="T14" fmla="*/ 245 w 318"/>
                  <a:gd name="T15" fmla="*/ 58 h 327"/>
                  <a:gd name="T16" fmla="*/ 168 w 318"/>
                  <a:gd name="T17" fmla="*/ 8 h 327"/>
                  <a:gd name="T18" fmla="*/ 162 w 318"/>
                  <a:gd name="T19" fmla="*/ 56 h 327"/>
                  <a:gd name="T20" fmla="*/ 50 w 318"/>
                  <a:gd name="T21" fmla="*/ 118 h 327"/>
                  <a:gd name="T22" fmla="*/ 3 w 318"/>
                  <a:gd name="T23" fmla="*/ 134 h 327"/>
                  <a:gd name="T24" fmla="*/ 31 w 318"/>
                  <a:gd name="T25" fmla="*/ 140 h 327"/>
                  <a:gd name="T26" fmla="*/ 15 w 318"/>
                  <a:gd name="T27" fmla="*/ 168 h 327"/>
                  <a:gd name="T28" fmla="*/ 32 w 318"/>
                  <a:gd name="T29" fmla="*/ 158 h 327"/>
                  <a:gd name="T30" fmla="*/ 93 w 318"/>
                  <a:gd name="T31" fmla="*/ 266 h 327"/>
                  <a:gd name="T32" fmla="*/ 85 w 318"/>
                  <a:gd name="T33" fmla="*/ 300 h 327"/>
                  <a:gd name="T34" fmla="*/ 102 w 318"/>
                  <a:gd name="T35" fmla="*/ 291 h 327"/>
                  <a:gd name="T36" fmla="*/ 111 w 318"/>
                  <a:gd name="T37" fmla="*/ 317 h 327"/>
                  <a:gd name="T38" fmla="*/ 155 w 318"/>
                  <a:gd name="T39" fmla="*/ 293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327">
                    <a:moveTo>
                      <a:pt x="155" y="293"/>
                    </a:moveTo>
                    <a:cubicBezTo>
                      <a:pt x="155" y="293"/>
                      <a:pt x="196" y="217"/>
                      <a:pt x="127" y="175"/>
                    </a:cubicBezTo>
                    <a:cubicBezTo>
                      <a:pt x="127" y="175"/>
                      <a:pt x="249" y="167"/>
                      <a:pt x="231" y="154"/>
                    </a:cubicBezTo>
                    <a:cubicBezTo>
                      <a:pt x="215" y="142"/>
                      <a:pt x="201" y="142"/>
                      <a:pt x="201" y="142"/>
                    </a:cubicBezTo>
                    <a:cubicBezTo>
                      <a:pt x="201" y="142"/>
                      <a:pt x="301" y="156"/>
                      <a:pt x="309" y="124"/>
                    </a:cubicBezTo>
                    <a:cubicBezTo>
                      <a:pt x="318" y="90"/>
                      <a:pt x="290" y="129"/>
                      <a:pt x="290" y="129"/>
                    </a:cubicBezTo>
                    <a:cubicBezTo>
                      <a:pt x="290" y="129"/>
                      <a:pt x="309" y="19"/>
                      <a:pt x="262" y="11"/>
                    </a:cubicBezTo>
                    <a:cubicBezTo>
                      <a:pt x="215" y="4"/>
                      <a:pt x="245" y="58"/>
                      <a:pt x="245" y="58"/>
                    </a:cubicBezTo>
                    <a:cubicBezTo>
                      <a:pt x="245" y="58"/>
                      <a:pt x="223" y="16"/>
                      <a:pt x="168" y="8"/>
                    </a:cubicBezTo>
                    <a:cubicBezTo>
                      <a:pt x="113" y="0"/>
                      <a:pt x="130" y="46"/>
                      <a:pt x="162" y="56"/>
                    </a:cubicBezTo>
                    <a:cubicBezTo>
                      <a:pt x="162" y="56"/>
                      <a:pt x="77" y="67"/>
                      <a:pt x="50" y="118"/>
                    </a:cubicBezTo>
                    <a:cubicBezTo>
                      <a:pt x="50" y="118"/>
                      <a:pt x="6" y="110"/>
                      <a:pt x="3" y="134"/>
                    </a:cubicBezTo>
                    <a:cubicBezTo>
                      <a:pt x="0" y="158"/>
                      <a:pt x="31" y="140"/>
                      <a:pt x="31" y="140"/>
                    </a:cubicBezTo>
                    <a:cubicBezTo>
                      <a:pt x="31" y="140"/>
                      <a:pt x="2" y="161"/>
                      <a:pt x="15" y="168"/>
                    </a:cubicBezTo>
                    <a:cubicBezTo>
                      <a:pt x="27" y="176"/>
                      <a:pt x="32" y="158"/>
                      <a:pt x="32" y="158"/>
                    </a:cubicBezTo>
                    <a:cubicBezTo>
                      <a:pt x="32" y="158"/>
                      <a:pt x="26" y="249"/>
                      <a:pt x="93" y="266"/>
                    </a:cubicBezTo>
                    <a:cubicBezTo>
                      <a:pt x="93" y="266"/>
                      <a:pt x="76" y="295"/>
                      <a:pt x="85" y="300"/>
                    </a:cubicBezTo>
                    <a:cubicBezTo>
                      <a:pt x="94" y="306"/>
                      <a:pt x="102" y="291"/>
                      <a:pt x="102" y="291"/>
                    </a:cubicBezTo>
                    <a:cubicBezTo>
                      <a:pt x="102" y="291"/>
                      <a:pt x="92" y="327"/>
                      <a:pt x="111" y="317"/>
                    </a:cubicBezTo>
                    <a:cubicBezTo>
                      <a:pt x="129" y="308"/>
                      <a:pt x="149" y="308"/>
                      <a:pt x="155" y="293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1" name="i$ḷíďé">
                <a:extLst>
                  <a:ext uri="{FF2B5EF4-FFF2-40B4-BE49-F238E27FC236}">
                    <a16:creationId xmlns:a16="http://schemas.microsoft.com/office/drawing/2014/main" id="{E272D59F-4EED-45FB-97E1-D98B73CC4838}"/>
                  </a:ext>
                </a:extLst>
              </p:cNvPr>
              <p:cNvSpPr/>
              <p:nvPr/>
            </p:nvSpPr>
            <p:spPr bwMode="auto">
              <a:xfrm>
                <a:off x="9289996" y="2068533"/>
                <a:ext cx="141021" cy="103508"/>
              </a:xfrm>
              <a:custGeom>
                <a:avLst/>
                <a:gdLst>
                  <a:gd name="T0" fmla="*/ 0 w 86"/>
                  <a:gd name="T1" fmla="*/ 16 h 63"/>
                  <a:gd name="T2" fmla="*/ 86 w 86"/>
                  <a:gd name="T3" fmla="*/ 36 h 63"/>
                  <a:gd name="T4" fmla="*/ 0 w 86"/>
                  <a:gd name="T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3">
                    <a:moveTo>
                      <a:pt x="0" y="16"/>
                    </a:moveTo>
                    <a:cubicBezTo>
                      <a:pt x="16" y="38"/>
                      <a:pt x="45" y="63"/>
                      <a:pt x="86" y="36"/>
                    </a:cubicBezTo>
                    <a:cubicBezTo>
                      <a:pt x="66" y="0"/>
                      <a:pt x="23" y="8"/>
                      <a:pt x="0" y="16"/>
                    </a:cubicBezTo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2" name="ïṥliďê">
                <a:extLst>
                  <a:ext uri="{FF2B5EF4-FFF2-40B4-BE49-F238E27FC236}">
                    <a16:creationId xmlns:a16="http://schemas.microsoft.com/office/drawing/2014/main" id="{8E32F560-8C9E-4F4D-B5C4-E936D8BC666C}"/>
                  </a:ext>
                </a:extLst>
              </p:cNvPr>
              <p:cNvSpPr/>
              <p:nvPr/>
            </p:nvSpPr>
            <p:spPr bwMode="auto">
              <a:xfrm>
                <a:off x="9267071" y="2003232"/>
                <a:ext cx="207016" cy="125043"/>
              </a:xfrm>
              <a:custGeom>
                <a:avLst/>
                <a:gdLst>
                  <a:gd name="T0" fmla="*/ 111 w 126"/>
                  <a:gd name="T1" fmla="*/ 0 h 76"/>
                  <a:gd name="T2" fmla="*/ 0 w 126"/>
                  <a:gd name="T3" fmla="*/ 31 h 76"/>
                  <a:gd name="T4" fmla="*/ 14 w 126"/>
                  <a:gd name="T5" fmla="*/ 56 h 76"/>
                  <a:gd name="T6" fmla="*/ 100 w 126"/>
                  <a:gd name="T7" fmla="*/ 76 h 76"/>
                  <a:gd name="T8" fmla="*/ 126 w 126"/>
                  <a:gd name="T9" fmla="*/ 54 h 76"/>
                  <a:gd name="T10" fmla="*/ 111 w 12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76">
                    <a:moveTo>
                      <a:pt x="111" y="0"/>
                    </a:moveTo>
                    <a:cubicBezTo>
                      <a:pt x="81" y="9"/>
                      <a:pt x="10" y="30"/>
                      <a:pt x="0" y="31"/>
                    </a:cubicBezTo>
                    <a:cubicBezTo>
                      <a:pt x="0" y="31"/>
                      <a:pt x="5" y="43"/>
                      <a:pt x="14" y="56"/>
                    </a:cubicBezTo>
                    <a:cubicBezTo>
                      <a:pt x="37" y="48"/>
                      <a:pt x="80" y="40"/>
                      <a:pt x="100" y="76"/>
                    </a:cubicBezTo>
                    <a:cubicBezTo>
                      <a:pt x="108" y="71"/>
                      <a:pt x="117" y="64"/>
                      <a:pt x="126" y="54"/>
                    </a:cubicBezTo>
                    <a:cubicBezTo>
                      <a:pt x="122" y="38"/>
                      <a:pt x="117" y="19"/>
                      <a:pt x="111" y="0"/>
                    </a:cubicBezTo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3" name="iṣḷïḑê">
                <a:extLst>
                  <a:ext uri="{FF2B5EF4-FFF2-40B4-BE49-F238E27FC236}">
                    <a16:creationId xmlns:a16="http://schemas.microsoft.com/office/drawing/2014/main" id="{0629F6B1-0222-4215-A2E6-18616B1EDC92}"/>
                  </a:ext>
                </a:extLst>
              </p:cNvPr>
              <p:cNvSpPr/>
              <p:nvPr/>
            </p:nvSpPr>
            <p:spPr bwMode="auto">
              <a:xfrm>
                <a:off x="9337234" y="1889999"/>
                <a:ext cx="39597" cy="63911"/>
              </a:xfrm>
              <a:custGeom>
                <a:avLst/>
                <a:gdLst>
                  <a:gd name="T0" fmla="*/ 21 w 24"/>
                  <a:gd name="T1" fmla="*/ 17 h 39"/>
                  <a:gd name="T2" fmla="*/ 17 w 24"/>
                  <a:gd name="T3" fmla="*/ 37 h 39"/>
                  <a:gd name="T4" fmla="*/ 3 w 24"/>
                  <a:gd name="T5" fmla="*/ 22 h 39"/>
                  <a:gd name="T6" fmla="*/ 7 w 24"/>
                  <a:gd name="T7" fmla="*/ 1 h 39"/>
                  <a:gd name="T8" fmla="*/ 21 w 24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9">
                    <a:moveTo>
                      <a:pt x="21" y="17"/>
                    </a:moveTo>
                    <a:cubicBezTo>
                      <a:pt x="24" y="27"/>
                      <a:pt x="22" y="36"/>
                      <a:pt x="17" y="37"/>
                    </a:cubicBezTo>
                    <a:cubicBezTo>
                      <a:pt x="12" y="39"/>
                      <a:pt x="6" y="32"/>
                      <a:pt x="3" y="22"/>
                    </a:cubicBezTo>
                    <a:cubicBezTo>
                      <a:pt x="0" y="11"/>
                      <a:pt x="2" y="2"/>
                      <a:pt x="7" y="1"/>
                    </a:cubicBezTo>
                    <a:cubicBezTo>
                      <a:pt x="12" y="0"/>
                      <a:pt x="18" y="7"/>
                      <a:pt x="21" y="17"/>
                    </a:cubicBezTo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4" name="ïŝ1íḓè">
                <a:extLst>
                  <a:ext uri="{FF2B5EF4-FFF2-40B4-BE49-F238E27FC236}">
                    <a16:creationId xmlns:a16="http://schemas.microsoft.com/office/drawing/2014/main" id="{929F8ADF-B6F9-4677-80D7-A250B4DCA2B1}"/>
                  </a:ext>
                </a:extLst>
              </p:cNvPr>
              <p:cNvSpPr/>
              <p:nvPr/>
            </p:nvSpPr>
            <p:spPr bwMode="auto">
              <a:xfrm>
                <a:off x="9092705" y="1978224"/>
                <a:ext cx="128517" cy="129906"/>
              </a:xfrm>
              <a:custGeom>
                <a:avLst/>
                <a:gdLst>
                  <a:gd name="T0" fmla="*/ 75 w 78"/>
                  <a:gd name="T1" fmla="*/ 35 h 79"/>
                  <a:gd name="T2" fmla="*/ 30 w 78"/>
                  <a:gd name="T3" fmla="*/ 10 h 79"/>
                  <a:gd name="T4" fmla="*/ 28 w 78"/>
                  <a:gd name="T5" fmla="*/ 59 h 79"/>
                  <a:gd name="T6" fmla="*/ 75 w 78"/>
                  <a:gd name="T7" fmla="*/ 3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79">
                    <a:moveTo>
                      <a:pt x="75" y="35"/>
                    </a:moveTo>
                    <a:cubicBezTo>
                      <a:pt x="75" y="35"/>
                      <a:pt x="59" y="0"/>
                      <a:pt x="30" y="10"/>
                    </a:cubicBezTo>
                    <a:cubicBezTo>
                      <a:pt x="0" y="21"/>
                      <a:pt x="16" y="47"/>
                      <a:pt x="28" y="59"/>
                    </a:cubicBezTo>
                    <a:cubicBezTo>
                      <a:pt x="40" y="71"/>
                      <a:pt x="78" y="79"/>
                      <a:pt x="75" y="35"/>
                    </a:cubicBezTo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5" name="î$ḻïḑe">
                <a:extLst>
                  <a:ext uri="{FF2B5EF4-FFF2-40B4-BE49-F238E27FC236}">
                    <a16:creationId xmlns:a16="http://schemas.microsoft.com/office/drawing/2014/main" id="{BDA33E7C-3B0C-4699-9692-B3EBC30397E4}"/>
                  </a:ext>
                </a:extLst>
              </p:cNvPr>
              <p:cNvSpPr/>
              <p:nvPr/>
            </p:nvSpPr>
            <p:spPr bwMode="auto">
              <a:xfrm>
                <a:off x="9289996" y="1778154"/>
                <a:ext cx="65300" cy="78499"/>
              </a:xfrm>
              <a:custGeom>
                <a:avLst/>
                <a:gdLst>
                  <a:gd name="T0" fmla="*/ 40 w 40"/>
                  <a:gd name="T1" fmla="*/ 38 h 48"/>
                  <a:gd name="T2" fmla="*/ 0 w 40"/>
                  <a:gd name="T3" fmla="*/ 48 h 48"/>
                  <a:gd name="T4" fmla="*/ 40 w 40"/>
                  <a:gd name="T5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48">
                    <a:moveTo>
                      <a:pt x="40" y="38"/>
                    </a:moveTo>
                    <a:cubicBezTo>
                      <a:pt x="40" y="38"/>
                      <a:pt x="12" y="16"/>
                      <a:pt x="0" y="48"/>
                    </a:cubicBezTo>
                    <a:cubicBezTo>
                      <a:pt x="0" y="48"/>
                      <a:pt x="6" y="0"/>
                      <a:pt x="40" y="38"/>
                    </a:cubicBezTo>
                  </a:path>
                </a:pathLst>
              </a:custGeom>
              <a:solidFill>
                <a:srgbClr val="3A2B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6" name="işlídê">
                <a:extLst>
                  <a:ext uri="{FF2B5EF4-FFF2-40B4-BE49-F238E27FC236}">
                    <a16:creationId xmlns:a16="http://schemas.microsoft.com/office/drawing/2014/main" id="{C8F4FC56-A0DE-478E-8FAC-43D7D193E8D6}"/>
                  </a:ext>
                </a:extLst>
              </p:cNvPr>
              <p:cNvSpPr/>
              <p:nvPr/>
            </p:nvSpPr>
            <p:spPr bwMode="auto">
              <a:xfrm>
                <a:off x="9119103" y="2097015"/>
                <a:ext cx="180618" cy="96561"/>
              </a:xfrm>
              <a:custGeom>
                <a:avLst/>
                <a:gdLst>
                  <a:gd name="T0" fmla="*/ 110 w 110"/>
                  <a:gd name="T1" fmla="*/ 55 h 59"/>
                  <a:gd name="T2" fmla="*/ 30 w 110"/>
                  <a:gd name="T3" fmla="*/ 54 h 59"/>
                  <a:gd name="T4" fmla="*/ 1 w 110"/>
                  <a:gd name="T5" fmla="*/ 36 h 59"/>
                  <a:gd name="T6" fmla="*/ 71 w 110"/>
                  <a:gd name="T7" fmla="*/ 0 h 59"/>
                  <a:gd name="T8" fmla="*/ 110 w 110"/>
                  <a:gd name="T9" fmla="*/ 5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9">
                    <a:moveTo>
                      <a:pt x="110" y="55"/>
                    </a:moveTo>
                    <a:cubicBezTo>
                      <a:pt x="110" y="55"/>
                      <a:pt x="52" y="48"/>
                      <a:pt x="30" y="54"/>
                    </a:cubicBezTo>
                    <a:cubicBezTo>
                      <a:pt x="30" y="54"/>
                      <a:pt x="1" y="59"/>
                      <a:pt x="1" y="36"/>
                    </a:cubicBezTo>
                    <a:cubicBezTo>
                      <a:pt x="0" y="12"/>
                      <a:pt x="40" y="14"/>
                      <a:pt x="71" y="0"/>
                    </a:cubicBezTo>
                    <a:lnTo>
                      <a:pt x="110" y="55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7" name="îsḻîďè">
                <a:extLst>
                  <a:ext uri="{FF2B5EF4-FFF2-40B4-BE49-F238E27FC236}">
                    <a16:creationId xmlns:a16="http://schemas.microsoft.com/office/drawing/2014/main" id="{8A9F118F-EE60-42EC-BC1B-B9133B821361}"/>
                  </a:ext>
                </a:extLst>
              </p:cNvPr>
              <p:cNvSpPr/>
              <p:nvPr/>
            </p:nvSpPr>
            <p:spPr bwMode="auto">
              <a:xfrm>
                <a:off x="8647412" y="2093541"/>
                <a:ext cx="522403" cy="700937"/>
              </a:xfrm>
              <a:custGeom>
                <a:avLst/>
                <a:gdLst>
                  <a:gd name="T0" fmla="*/ 273 w 318"/>
                  <a:gd name="T1" fmla="*/ 18 h 427"/>
                  <a:gd name="T2" fmla="*/ 118 w 318"/>
                  <a:gd name="T3" fmla="*/ 83 h 427"/>
                  <a:gd name="T4" fmla="*/ 41 w 318"/>
                  <a:gd name="T5" fmla="*/ 427 h 427"/>
                  <a:gd name="T6" fmla="*/ 259 w 318"/>
                  <a:gd name="T7" fmla="*/ 361 h 427"/>
                  <a:gd name="T8" fmla="*/ 256 w 318"/>
                  <a:gd name="T9" fmla="*/ 184 h 427"/>
                  <a:gd name="T10" fmla="*/ 305 w 318"/>
                  <a:gd name="T11" fmla="*/ 56 h 427"/>
                  <a:gd name="T12" fmla="*/ 273 w 318"/>
                  <a:gd name="T13" fmla="*/ 1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427">
                    <a:moveTo>
                      <a:pt x="273" y="18"/>
                    </a:moveTo>
                    <a:cubicBezTo>
                      <a:pt x="273" y="18"/>
                      <a:pt x="198" y="0"/>
                      <a:pt x="118" y="83"/>
                    </a:cubicBezTo>
                    <a:cubicBezTo>
                      <a:pt x="37" y="166"/>
                      <a:pt x="0" y="359"/>
                      <a:pt x="41" y="427"/>
                    </a:cubicBezTo>
                    <a:cubicBezTo>
                      <a:pt x="41" y="427"/>
                      <a:pt x="240" y="407"/>
                      <a:pt x="259" y="361"/>
                    </a:cubicBezTo>
                    <a:cubicBezTo>
                      <a:pt x="259" y="361"/>
                      <a:pt x="203" y="254"/>
                      <a:pt x="256" y="184"/>
                    </a:cubicBezTo>
                    <a:cubicBezTo>
                      <a:pt x="318" y="101"/>
                      <a:pt x="298" y="78"/>
                      <a:pt x="305" y="56"/>
                    </a:cubicBezTo>
                    <a:cubicBezTo>
                      <a:pt x="298" y="30"/>
                      <a:pt x="310" y="30"/>
                      <a:pt x="273" y="18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8" name="îṩḻidê">
                <a:extLst>
                  <a:ext uri="{FF2B5EF4-FFF2-40B4-BE49-F238E27FC236}">
                    <a16:creationId xmlns:a16="http://schemas.microsoft.com/office/drawing/2014/main" id="{1BB08D5E-2BA1-428B-A4E9-513CCB00F88E}"/>
                  </a:ext>
                </a:extLst>
              </p:cNvPr>
              <p:cNvSpPr/>
              <p:nvPr/>
            </p:nvSpPr>
            <p:spPr bwMode="auto">
              <a:xfrm>
                <a:off x="9039909" y="2109519"/>
                <a:ext cx="131990" cy="368183"/>
              </a:xfrm>
              <a:custGeom>
                <a:avLst/>
                <a:gdLst>
                  <a:gd name="T0" fmla="*/ 43 w 80"/>
                  <a:gd name="T1" fmla="*/ 0 h 224"/>
                  <a:gd name="T2" fmla="*/ 33 w 80"/>
                  <a:gd name="T3" fmla="*/ 122 h 224"/>
                  <a:gd name="T4" fmla="*/ 22 w 80"/>
                  <a:gd name="T5" fmla="*/ 141 h 224"/>
                  <a:gd name="T6" fmla="*/ 9 w 80"/>
                  <a:gd name="T7" fmla="*/ 203 h 224"/>
                  <a:gd name="T8" fmla="*/ 76 w 80"/>
                  <a:gd name="T9" fmla="*/ 72 h 224"/>
                  <a:gd name="T10" fmla="*/ 45 w 80"/>
                  <a:gd name="T11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24">
                    <a:moveTo>
                      <a:pt x="43" y="0"/>
                    </a:moveTo>
                    <a:cubicBezTo>
                      <a:pt x="43" y="0"/>
                      <a:pt x="36" y="111"/>
                      <a:pt x="33" y="122"/>
                    </a:cubicBezTo>
                    <a:cubicBezTo>
                      <a:pt x="31" y="133"/>
                      <a:pt x="22" y="141"/>
                      <a:pt x="22" y="141"/>
                    </a:cubicBezTo>
                    <a:cubicBezTo>
                      <a:pt x="22" y="141"/>
                      <a:pt x="0" y="182"/>
                      <a:pt x="9" y="203"/>
                    </a:cubicBezTo>
                    <a:cubicBezTo>
                      <a:pt x="17" y="224"/>
                      <a:pt x="80" y="100"/>
                      <a:pt x="76" y="72"/>
                    </a:cubicBezTo>
                    <a:cubicBezTo>
                      <a:pt x="72" y="44"/>
                      <a:pt x="45" y="0"/>
                      <a:pt x="45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69" name="îšḷïḓê">
                <a:extLst>
                  <a:ext uri="{FF2B5EF4-FFF2-40B4-BE49-F238E27FC236}">
                    <a16:creationId xmlns:a16="http://schemas.microsoft.com/office/drawing/2014/main" id="{35C13F28-1ABC-4BC0-975D-6AD22EDE6B0F}"/>
                  </a:ext>
                </a:extLst>
              </p:cNvPr>
              <p:cNvSpPr/>
              <p:nvPr/>
            </p:nvSpPr>
            <p:spPr bwMode="auto">
              <a:xfrm>
                <a:off x="8627961" y="2711116"/>
                <a:ext cx="197291" cy="127822"/>
              </a:xfrm>
              <a:custGeom>
                <a:avLst/>
                <a:gdLst>
                  <a:gd name="T0" fmla="*/ 120 w 120"/>
                  <a:gd name="T1" fmla="*/ 43 h 78"/>
                  <a:gd name="T2" fmla="*/ 0 w 120"/>
                  <a:gd name="T3" fmla="*/ 21 h 78"/>
                  <a:gd name="T4" fmla="*/ 37 w 120"/>
                  <a:gd name="T5" fmla="*/ 0 h 78"/>
                  <a:gd name="T6" fmla="*/ 120 w 120"/>
                  <a:gd name="T7" fmla="*/ 4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78">
                    <a:moveTo>
                      <a:pt x="120" y="43"/>
                    </a:moveTo>
                    <a:cubicBezTo>
                      <a:pt x="120" y="43"/>
                      <a:pt x="54" y="78"/>
                      <a:pt x="0" y="21"/>
                    </a:cubicBezTo>
                    <a:cubicBezTo>
                      <a:pt x="0" y="21"/>
                      <a:pt x="39" y="40"/>
                      <a:pt x="37" y="0"/>
                    </a:cubicBezTo>
                    <a:cubicBezTo>
                      <a:pt x="37" y="0"/>
                      <a:pt x="47" y="51"/>
                      <a:pt x="120" y="4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0" name="ïṣľíḑé">
                <a:extLst>
                  <a:ext uri="{FF2B5EF4-FFF2-40B4-BE49-F238E27FC236}">
                    <a16:creationId xmlns:a16="http://schemas.microsoft.com/office/drawing/2014/main" id="{A71B400A-7FFA-4481-879D-235FCC11C267}"/>
                  </a:ext>
                </a:extLst>
              </p:cNvPr>
              <p:cNvSpPr/>
              <p:nvPr/>
            </p:nvSpPr>
            <p:spPr bwMode="auto">
              <a:xfrm>
                <a:off x="8559187" y="2073396"/>
                <a:ext cx="592566" cy="228551"/>
              </a:xfrm>
              <a:custGeom>
                <a:avLst/>
                <a:gdLst>
                  <a:gd name="T0" fmla="*/ 361 w 361"/>
                  <a:gd name="T1" fmla="*/ 78 h 139"/>
                  <a:gd name="T2" fmla="*/ 290 w 361"/>
                  <a:gd name="T3" fmla="*/ 17 h 139"/>
                  <a:gd name="T4" fmla="*/ 83 w 361"/>
                  <a:gd name="T5" fmla="*/ 0 h 139"/>
                  <a:gd name="T6" fmla="*/ 0 w 361"/>
                  <a:gd name="T7" fmla="*/ 10 h 139"/>
                  <a:gd name="T8" fmla="*/ 23 w 361"/>
                  <a:gd name="T9" fmla="*/ 99 h 139"/>
                  <a:gd name="T10" fmla="*/ 142 w 361"/>
                  <a:gd name="T11" fmla="*/ 107 h 139"/>
                  <a:gd name="T12" fmla="*/ 361 w 361"/>
                  <a:gd name="T13" fmla="*/ 95 h 139"/>
                  <a:gd name="T14" fmla="*/ 361 w 361"/>
                  <a:gd name="T15" fmla="*/ 7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139">
                    <a:moveTo>
                      <a:pt x="361" y="78"/>
                    </a:moveTo>
                    <a:cubicBezTo>
                      <a:pt x="361" y="78"/>
                      <a:pt x="352" y="34"/>
                      <a:pt x="290" y="17"/>
                    </a:cubicBezTo>
                    <a:cubicBezTo>
                      <a:pt x="228" y="0"/>
                      <a:pt x="149" y="74"/>
                      <a:pt x="83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3" y="86"/>
                      <a:pt x="23" y="99"/>
                    </a:cubicBezTo>
                    <a:cubicBezTo>
                      <a:pt x="23" y="99"/>
                      <a:pt x="91" y="139"/>
                      <a:pt x="142" y="107"/>
                    </a:cubicBezTo>
                    <a:cubicBezTo>
                      <a:pt x="235" y="47"/>
                      <a:pt x="299" y="15"/>
                      <a:pt x="361" y="95"/>
                    </a:cubicBezTo>
                    <a:lnTo>
                      <a:pt x="361" y="78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1" name="îšḻiďe">
                <a:extLst>
                  <a:ext uri="{FF2B5EF4-FFF2-40B4-BE49-F238E27FC236}">
                    <a16:creationId xmlns:a16="http://schemas.microsoft.com/office/drawing/2014/main" id="{E08AFD18-E6DE-461B-83D4-8C1CDFCA6ADA}"/>
                  </a:ext>
                </a:extLst>
              </p:cNvPr>
              <p:cNvSpPr/>
              <p:nvPr/>
            </p:nvSpPr>
            <p:spPr bwMode="auto">
              <a:xfrm>
                <a:off x="9123966" y="2169262"/>
                <a:ext cx="54185" cy="42376"/>
              </a:xfrm>
              <a:custGeom>
                <a:avLst/>
                <a:gdLst>
                  <a:gd name="T0" fmla="*/ 33 w 33"/>
                  <a:gd name="T1" fmla="*/ 10 h 26"/>
                  <a:gd name="T2" fmla="*/ 19 w 33"/>
                  <a:gd name="T3" fmla="*/ 26 h 26"/>
                  <a:gd name="T4" fmla="*/ 2 w 33"/>
                  <a:gd name="T5" fmla="*/ 10 h 26"/>
                  <a:gd name="T6" fmla="*/ 33 w 33"/>
                  <a:gd name="T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26">
                    <a:moveTo>
                      <a:pt x="33" y="10"/>
                    </a:move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0" y="19"/>
                      <a:pt x="2" y="10"/>
                    </a:cubicBezTo>
                    <a:cubicBezTo>
                      <a:pt x="3" y="0"/>
                      <a:pt x="33" y="10"/>
                      <a:pt x="33" y="1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2" name="îṧļïdè">
                <a:extLst>
                  <a:ext uri="{FF2B5EF4-FFF2-40B4-BE49-F238E27FC236}">
                    <a16:creationId xmlns:a16="http://schemas.microsoft.com/office/drawing/2014/main" id="{1D5AE36F-3659-436B-83BC-D2C3A8C21031}"/>
                  </a:ext>
                </a:extLst>
              </p:cNvPr>
              <p:cNvSpPr/>
              <p:nvPr/>
            </p:nvSpPr>
            <p:spPr bwMode="auto">
              <a:xfrm>
                <a:off x="9145501" y="2201912"/>
                <a:ext cx="14588" cy="49323"/>
              </a:xfrm>
              <a:custGeom>
                <a:avLst/>
                <a:gdLst>
                  <a:gd name="T0" fmla="*/ 4 w 9"/>
                  <a:gd name="T1" fmla="*/ 0 h 30"/>
                  <a:gd name="T2" fmla="*/ 6 w 9"/>
                  <a:gd name="T3" fmla="*/ 17 h 30"/>
                  <a:gd name="T4" fmla="*/ 0 w 9"/>
                  <a:gd name="T5" fmla="*/ 17 h 30"/>
                  <a:gd name="T6" fmla="*/ 4 w 9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0">
                    <a:moveTo>
                      <a:pt x="4" y="0"/>
                    </a:moveTo>
                    <a:cubicBezTo>
                      <a:pt x="4" y="0"/>
                      <a:pt x="9" y="4"/>
                      <a:pt x="6" y="17"/>
                    </a:cubicBezTo>
                    <a:cubicBezTo>
                      <a:pt x="3" y="30"/>
                      <a:pt x="0" y="17"/>
                      <a:pt x="0" y="17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3" name="iṡḷîďè">
                <a:extLst>
                  <a:ext uri="{FF2B5EF4-FFF2-40B4-BE49-F238E27FC236}">
                    <a16:creationId xmlns:a16="http://schemas.microsoft.com/office/drawing/2014/main" id="{0FF4A3B9-F649-4158-9655-E72C391441E2}"/>
                  </a:ext>
                </a:extLst>
              </p:cNvPr>
              <p:cNvSpPr/>
              <p:nvPr/>
            </p:nvSpPr>
            <p:spPr bwMode="auto">
              <a:xfrm>
                <a:off x="8966273" y="2275549"/>
                <a:ext cx="127822" cy="311914"/>
              </a:xfrm>
              <a:custGeom>
                <a:avLst/>
                <a:gdLst>
                  <a:gd name="T0" fmla="*/ 78 w 78"/>
                  <a:gd name="T1" fmla="*/ 28 h 190"/>
                  <a:gd name="T2" fmla="*/ 26 w 78"/>
                  <a:gd name="T3" fmla="*/ 0 h 190"/>
                  <a:gd name="T4" fmla="*/ 44 w 78"/>
                  <a:gd name="T5" fmla="*/ 190 h 190"/>
                  <a:gd name="T6" fmla="*/ 78 w 78"/>
                  <a:gd name="T7" fmla="*/ 2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90">
                    <a:moveTo>
                      <a:pt x="78" y="28"/>
                    </a:moveTo>
                    <a:cubicBezTo>
                      <a:pt x="78" y="28"/>
                      <a:pt x="51" y="21"/>
                      <a:pt x="26" y="0"/>
                    </a:cubicBezTo>
                    <a:cubicBezTo>
                      <a:pt x="26" y="0"/>
                      <a:pt x="0" y="137"/>
                      <a:pt x="44" y="190"/>
                    </a:cubicBezTo>
                    <a:cubicBezTo>
                      <a:pt x="44" y="190"/>
                      <a:pt x="33" y="121"/>
                      <a:pt x="78" y="28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4" name="íṡ1ïḍé">
                <a:extLst>
                  <a:ext uri="{FF2B5EF4-FFF2-40B4-BE49-F238E27FC236}">
                    <a16:creationId xmlns:a16="http://schemas.microsoft.com/office/drawing/2014/main" id="{C1D0BA52-35A5-4DEE-9ED6-78123A8061EE}"/>
                  </a:ext>
                </a:extLst>
              </p:cNvPr>
              <p:cNvSpPr/>
              <p:nvPr/>
            </p:nvSpPr>
            <p:spPr bwMode="auto">
              <a:xfrm>
                <a:off x="9027405" y="2156063"/>
                <a:ext cx="118096" cy="165335"/>
              </a:xfrm>
              <a:custGeom>
                <a:avLst/>
                <a:gdLst>
                  <a:gd name="T0" fmla="*/ 54 w 72"/>
                  <a:gd name="T1" fmla="*/ 0 h 101"/>
                  <a:gd name="T2" fmla="*/ 0 w 72"/>
                  <a:gd name="T3" fmla="*/ 9 h 101"/>
                  <a:gd name="T4" fmla="*/ 41 w 72"/>
                  <a:gd name="T5" fmla="*/ 101 h 101"/>
                  <a:gd name="T6" fmla="*/ 54 w 72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1">
                    <a:moveTo>
                      <a:pt x="54" y="0"/>
                    </a:moveTo>
                    <a:cubicBezTo>
                      <a:pt x="54" y="0"/>
                      <a:pt x="26" y="18"/>
                      <a:pt x="0" y="9"/>
                    </a:cubicBezTo>
                    <a:cubicBezTo>
                      <a:pt x="0" y="9"/>
                      <a:pt x="23" y="79"/>
                      <a:pt x="41" y="101"/>
                    </a:cubicBezTo>
                    <a:cubicBezTo>
                      <a:pt x="41" y="101"/>
                      <a:pt x="72" y="46"/>
                      <a:pt x="54" y="0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5" name="í$liḍè">
                <a:extLst>
                  <a:ext uri="{FF2B5EF4-FFF2-40B4-BE49-F238E27FC236}">
                    <a16:creationId xmlns:a16="http://schemas.microsoft.com/office/drawing/2014/main" id="{171714A0-A686-46FA-9CF5-734733847379}"/>
                  </a:ext>
                </a:extLst>
              </p:cNvPr>
              <p:cNvSpPr/>
              <p:nvPr/>
            </p:nvSpPr>
            <p:spPr bwMode="auto">
              <a:xfrm>
                <a:off x="9082980" y="2108130"/>
                <a:ext cx="95172" cy="103508"/>
              </a:xfrm>
              <a:custGeom>
                <a:avLst/>
                <a:gdLst>
                  <a:gd name="T0" fmla="*/ 4 w 58"/>
                  <a:gd name="T1" fmla="*/ 0 h 63"/>
                  <a:gd name="T2" fmla="*/ 32 w 58"/>
                  <a:gd name="T3" fmla="*/ 3 h 63"/>
                  <a:gd name="T4" fmla="*/ 58 w 58"/>
                  <a:gd name="T5" fmla="*/ 47 h 63"/>
                  <a:gd name="T6" fmla="*/ 21 w 58"/>
                  <a:gd name="T7" fmla="*/ 63 h 63"/>
                  <a:gd name="T8" fmla="*/ 4 w 58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3">
                    <a:moveTo>
                      <a:pt x="4" y="0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3"/>
                      <a:pt x="0" y="22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6" name="îṡľiďe">
                <a:extLst>
                  <a:ext uri="{FF2B5EF4-FFF2-40B4-BE49-F238E27FC236}">
                    <a16:creationId xmlns:a16="http://schemas.microsoft.com/office/drawing/2014/main" id="{F91B52DE-F5E3-4A2D-91D9-A4175B2C8DE4}"/>
                  </a:ext>
                </a:extLst>
              </p:cNvPr>
              <p:cNvSpPr/>
              <p:nvPr/>
            </p:nvSpPr>
            <p:spPr bwMode="auto">
              <a:xfrm>
                <a:off x="8856512" y="2668046"/>
                <a:ext cx="216742" cy="105592"/>
              </a:xfrm>
              <a:custGeom>
                <a:avLst/>
                <a:gdLst>
                  <a:gd name="T0" fmla="*/ 0 w 132"/>
                  <a:gd name="T1" fmla="*/ 64 h 64"/>
                  <a:gd name="T2" fmla="*/ 127 w 132"/>
                  <a:gd name="T3" fmla="*/ 19 h 64"/>
                  <a:gd name="T4" fmla="*/ 122 w 132"/>
                  <a:gd name="T5" fmla="*/ 9 h 64"/>
                  <a:gd name="T6" fmla="*/ 132 w 132"/>
                  <a:gd name="T7" fmla="*/ 12 h 64"/>
                  <a:gd name="T8" fmla="*/ 115 w 132"/>
                  <a:gd name="T9" fmla="*/ 0 h 64"/>
                  <a:gd name="T10" fmla="*/ 115 w 132"/>
                  <a:gd name="T11" fmla="*/ 18 h 64"/>
                  <a:gd name="T12" fmla="*/ 0 w 132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64">
                    <a:moveTo>
                      <a:pt x="0" y="64"/>
                    </a:moveTo>
                    <a:cubicBezTo>
                      <a:pt x="0" y="64"/>
                      <a:pt x="114" y="34"/>
                      <a:pt x="127" y="1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32" y="12"/>
                      <a:pt x="132" y="12"/>
                      <a:pt x="132" y="12"/>
                    </a:cubicBezTo>
                    <a:cubicBezTo>
                      <a:pt x="132" y="12"/>
                      <a:pt x="118" y="1"/>
                      <a:pt x="115" y="0"/>
                    </a:cubicBezTo>
                    <a:cubicBezTo>
                      <a:pt x="115" y="18"/>
                      <a:pt x="115" y="18"/>
                      <a:pt x="115" y="18"/>
                    </a:cubicBezTo>
                    <a:cubicBezTo>
                      <a:pt x="115" y="18"/>
                      <a:pt x="35" y="59"/>
                      <a:pt x="0" y="64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7" name="íśľïḑè">
                <a:extLst>
                  <a:ext uri="{FF2B5EF4-FFF2-40B4-BE49-F238E27FC236}">
                    <a16:creationId xmlns:a16="http://schemas.microsoft.com/office/drawing/2014/main" id="{246A1D34-48CA-4904-A623-BA7F2D266F22}"/>
                  </a:ext>
                </a:extLst>
              </p:cNvPr>
              <p:cNvSpPr/>
              <p:nvPr/>
            </p:nvSpPr>
            <p:spPr bwMode="auto">
              <a:xfrm>
                <a:off x="8854428" y="2144253"/>
                <a:ext cx="606460" cy="518930"/>
              </a:xfrm>
              <a:custGeom>
                <a:avLst/>
                <a:gdLst>
                  <a:gd name="T0" fmla="*/ 122 w 369"/>
                  <a:gd name="T1" fmla="*/ 7 h 316"/>
                  <a:gd name="T2" fmla="*/ 112 w 369"/>
                  <a:gd name="T3" fmla="*/ 190 h 316"/>
                  <a:gd name="T4" fmla="*/ 336 w 369"/>
                  <a:gd name="T5" fmla="*/ 159 h 316"/>
                  <a:gd name="T6" fmla="*/ 369 w 369"/>
                  <a:gd name="T7" fmla="*/ 188 h 316"/>
                  <a:gd name="T8" fmla="*/ 86 w 369"/>
                  <a:gd name="T9" fmla="*/ 235 h 316"/>
                  <a:gd name="T10" fmla="*/ 122 w 369"/>
                  <a:gd name="T11" fmla="*/ 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9" h="316">
                    <a:moveTo>
                      <a:pt x="122" y="7"/>
                    </a:moveTo>
                    <a:cubicBezTo>
                      <a:pt x="143" y="12"/>
                      <a:pt x="70" y="113"/>
                      <a:pt x="112" y="190"/>
                    </a:cubicBezTo>
                    <a:cubicBezTo>
                      <a:pt x="148" y="256"/>
                      <a:pt x="255" y="204"/>
                      <a:pt x="336" y="159"/>
                    </a:cubicBezTo>
                    <a:cubicBezTo>
                      <a:pt x="336" y="159"/>
                      <a:pt x="350" y="183"/>
                      <a:pt x="369" y="188"/>
                    </a:cubicBezTo>
                    <a:cubicBezTo>
                      <a:pt x="369" y="188"/>
                      <a:pt x="159" y="316"/>
                      <a:pt x="86" y="235"/>
                    </a:cubicBezTo>
                    <a:cubicBezTo>
                      <a:pt x="0" y="140"/>
                      <a:pt x="86" y="0"/>
                      <a:pt x="122" y="7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8" name="íŝḷíḓè">
                <a:extLst>
                  <a:ext uri="{FF2B5EF4-FFF2-40B4-BE49-F238E27FC236}">
                    <a16:creationId xmlns:a16="http://schemas.microsoft.com/office/drawing/2014/main" id="{EC858FDF-F012-4084-92C2-6B1D044996B9}"/>
                  </a:ext>
                </a:extLst>
              </p:cNvPr>
              <p:cNvSpPr/>
              <p:nvPr/>
            </p:nvSpPr>
            <p:spPr bwMode="auto">
              <a:xfrm>
                <a:off x="8825251" y="2176904"/>
                <a:ext cx="191733" cy="371656"/>
              </a:xfrm>
              <a:custGeom>
                <a:avLst/>
                <a:gdLst>
                  <a:gd name="T0" fmla="*/ 110 w 117"/>
                  <a:gd name="T1" fmla="*/ 0 h 226"/>
                  <a:gd name="T2" fmla="*/ 117 w 117"/>
                  <a:gd name="T3" fmla="*/ 226 h 226"/>
                  <a:gd name="T4" fmla="*/ 110 w 117"/>
                  <a:gd name="T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226">
                    <a:moveTo>
                      <a:pt x="110" y="0"/>
                    </a:moveTo>
                    <a:cubicBezTo>
                      <a:pt x="110" y="0"/>
                      <a:pt x="0" y="126"/>
                      <a:pt x="117" y="226"/>
                    </a:cubicBezTo>
                    <a:cubicBezTo>
                      <a:pt x="117" y="226"/>
                      <a:pt x="13" y="152"/>
                      <a:pt x="110" y="0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79" name="i$ḷiďe">
                <a:extLst>
                  <a:ext uri="{FF2B5EF4-FFF2-40B4-BE49-F238E27FC236}">
                    <a16:creationId xmlns:a16="http://schemas.microsoft.com/office/drawing/2014/main" id="{152B4F4E-3DCC-44EF-A75F-1BD49DBA60EA}"/>
                  </a:ext>
                </a:extLst>
              </p:cNvPr>
              <p:cNvSpPr/>
              <p:nvPr/>
            </p:nvSpPr>
            <p:spPr bwMode="auto">
              <a:xfrm>
                <a:off x="9399756" y="2293611"/>
                <a:ext cx="174366" cy="169503"/>
              </a:xfrm>
              <a:custGeom>
                <a:avLst/>
                <a:gdLst>
                  <a:gd name="T0" fmla="*/ 4 w 106"/>
                  <a:gd name="T1" fmla="*/ 68 h 103"/>
                  <a:gd name="T2" fmla="*/ 17 w 106"/>
                  <a:gd name="T3" fmla="*/ 8 h 103"/>
                  <a:gd name="T4" fmla="*/ 43 w 106"/>
                  <a:gd name="T5" fmla="*/ 10 h 103"/>
                  <a:gd name="T6" fmla="*/ 76 w 106"/>
                  <a:gd name="T7" fmla="*/ 20 h 103"/>
                  <a:gd name="T8" fmla="*/ 97 w 106"/>
                  <a:gd name="T9" fmla="*/ 59 h 103"/>
                  <a:gd name="T10" fmla="*/ 81 w 106"/>
                  <a:gd name="T11" fmla="*/ 56 h 103"/>
                  <a:gd name="T12" fmla="*/ 55 w 106"/>
                  <a:gd name="T13" fmla="*/ 49 h 103"/>
                  <a:gd name="T14" fmla="*/ 37 w 106"/>
                  <a:gd name="T15" fmla="*/ 97 h 103"/>
                  <a:gd name="T16" fmla="*/ 4 w 106"/>
                  <a:gd name="T17" fmla="*/ 6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03">
                    <a:moveTo>
                      <a:pt x="4" y="68"/>
                    </a:moveTo>
                    <a:cubicBezTo>
                      <a:pt x="4" y="68"/>
                      <a:pt x="0" y="19"/>
                      <a:pt x="17" y="8"/>
                    </a:cubicBezTo>
                    <a:cubicBezTo>
                      <a:pt x="17" y="8"/>
                      <a:pt x="33" y="0"/>
                      <a:pt x="43" y="10"/>
                    </a:cubicBezTo>
                    <a:cubicBezTo>
                      <a:pt x="43" y="10"/>
                      <a:pt x="72" y="3"/>
                      <a:pt x="76" y="20"/>
                    </a:cubicBezTo>
                    <a:cubicBezTo>
                      <a:pt x="76" y="20"/>
                      <a:pt x="106" y="27"/>
                      <a:pt x="97" y="59"/>
                    </a:cubicBezTo>
                    <a:cubicBezTo>
                      <a:pt x="97" y="59"/>
                      <a:pt x="88" y="67"/>
                      <a:pt x="81" y="56"/>
                    </a:cubicBezTo>
                    <a:cubicBezTo>
                      <a:pt x="75" y="45"/>
                      <a:pt x="59" y="31"/>
                      <a:pt x="55" y="49"/>
                    </a:cubicBezTo>
                    <a:cubicBezTo>
                      <a:pt x="52" y="67"/>
                      <a:pt x="61" y="91"/>
                      <a:pt x="37" y="97"/>
                    </a:cubicBezTo>
                    <a:cubicBezTo>
                      <a:pt x="13" y="103"/>
                      <a:pt x="4" y="82"/>
                      <a:pt x="4" y="68"/>
                    </a:cubicBezTo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0" name="îṧľiďê">
                <a:extLst>
                  <a:ext uri="{FF2B5EF4-FFF2-40B4-BE49-F238E27FC236}">
                    <a16:creationId xmlns:a16="http://schemas.microsoft.com/office/drawing/2014/main" id="{C02BB1E8-7E74-4864-8EFC-186D63BEFBB0}"/>
                  </a:ext>
                </a:extLst>
              </p:cNvPr>
              <p:cNvSpPr/>
              <p:nvPr/>
            </p:nvSpPr>
            <p:spPr bwMode="auto">
              <a:xfrm>
                <a:off x="9435880" y="2324871"/>
                <a:ext cx="106981" cy="106981"/>
              </a:xfrm>
              <a:custGeom>
                <a:avLst/>
                <a:gdLst>
                  <a:gd name="T0" fmla="*/ 64 w 65"/>
                  <a:gd name="T1" fmla="*/ 35 h 65"/>
                  <a:gd name="T2" fmla="*/ 30 w 65"/>
                  <a:gd name="T3" fmla="*/ 64 h 65"/>
                  <a:gd name="T4" fmla="*/ 1 w 65"/>
                  <a:gd name="T5" fmla="*/ 30 h 65"/>
                  <a:gd name="T6" fmla="*/ 35 w 65"/>
                  <a:gd name="T7" fmla="*/ 1 h 65"/>
                  <a:gd name="T8" fmla="*/ 64 w 65"/>
                  <a:gd name="T9" fmla="*/ 3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5">
                    <a:moveTo>
                      <a:pt x="64" y="35"/>
                    </a:moveTo>
                    <a:cubicBezTo>
                      <a:pt x="62" y="52"/>
                      <a:pt x="47" y="65"/>
                      <a:pt x="30" y="64"/>
                    </a:cubicBezTo>
                    <a:cubicBezTo>
                      <a:pt x="13" y="62"/>
                      <a:pt x="0" y="47"/>
                      <a:pt x="1" y="30"/>
                    </a:cubicBezTo>
                    <a:cubicBezTo>
                      <a:pt x="2" y="13"/>
                      <a:pt x="17" y="0"/>
                      <a:pt x="35" y="1"/>
                    </a:cubicBezTo>
                    <a:cubicBezTo>
                      <a:pt x="52" y="2"/>
                      <a:pt x="65" y="17"/>
                      <a:pt x="64" y="35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1" name="ïṩľíḋé">
                <a:extLst>
                  <a:ext uri="{FF2B5EF4-FFF2-40B4-BE49-F238E27FC236}">
                    <a16:creationId xmlns:a16="http://schemas.microsoft.com/office/drawing/2014/main" id="{EB7036F5-C4B5-42AC-810C-B91A9F735329}"/>
                  </a:ext>
                </a:extLst>
              </p:cNvPr>
              <p:cNvSpPr/>
              <p:nvPr/>
            </p:nvSpPr>
            <p:spPr bwMode="auto">
              <a:xfrm>
                <a:off x="9456025" y="2345017"/>
                <a:ext cx="67384" cy="67384"/>
              </a:xfrm>
              <a:custGeom>
                <a:avLst/>
                <a:gdLst>
                  <a:gd name="T0" fmla="*/ 40 w 41"/>
                  <a:gd name="T1" fmla="*/ 22 h 41"/>
                  <a:gd name="T2" fmla="*/ 19 w 41"/>
                  <a:gd name="T3" fmla="*/ 40 h 41"/>
                  <a:gd name="T4" fmla="*/ 1 w 41"/>
                  <a:gd name="T5" fmla="*/ 19 h 41"/>
                  <a:gd name="T6" fmla="*/ 22 w 41"/>
                  <a:gd name="T7" fmla="*/ 1 h 41"/>
                  <a:gd name="T8" fmla="*/ 40 w 41"/>
                  <a:gd name="T9" fmla="*/ 2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40" y="22"/>
                    </a:moveTo>
                    <a:cubicBezTo>
                      <a:pt x="39" y="33"/>
                      <a:pt x="30" y="41"/>
                      <a:pt x="19" y="40"/>
                    </a:cubicBezTo>
                    <a:cubicBezTo>
                      <a:pt x="8" y="39"/>
                      <a:pt x="0" y="30"/>
                      <a:pt x="1" y="19"/>
                    </a:cubicBezTo>
                    <a:cubicBezTo>
                      <a:pt x="1" y="8"/>
                      <a:pt x="11" y="0"/>
                      <a:pt x="22" y="1"/>
                    </a:cubicBezTo>
                    <a:cubicBezTo>
                      <a:pt x="33" y="2"/>
                      <a:pt x="41" y="11"/>
                      <a:pt x="40" y="22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2" name="ïšľîḋé">
                <a:extLst>
                  <a:ext uri="{FF2B5EF4-FFF2-40B4-BE49-F238E27FC236}">
                    <a16:creationId xmlns:a16="http://schemas.microsoft.com/office/drawing/2014/main" id="{DB28D42E-F18D-4987-A26C-8B4D180BA93B}"/>
                  </a:ext>
                </a:extLst>
              </p:cNvPr>
              <p:cNvSpPr/>
              <p:nvPr/>
            </p:nvSpPr>
            <p:spPr bwMode="auto">
              <a:xfrm>
                <a:off x="8061098" y="2300557"/>
                <a:ext cx="182702" cy="167419"/>
              </a:xfrm>
              <a:custGeom>
                <a:avLst/>
                <a:gdLst>
                  <a:gd name="T0" fmla="*/ 104 w 111"/>
                  <a:gd name="T1" fmla="*/ 57 h 102"/>
                  <a:gd name="T2" fmla="*/ 39 w 111"/>
                  <a:gd name="T3" fmla="*/ 6 h 102"/>
                  <a:gd name="T4" fmla="*/ 18 w 111"/>
                  <a:gd name="T5" fmla="*/ 8 h 102"/>
                  <a:gd name="T6" fmla="*/ 6 w 111"/>
                  <a:gd name="T7" fmla="*/ 23 h 102"/>
                  <a:gd name="T8" fmla="*/ 8 w 111"/>
                  <a:gd name="T9" fmla="*/ 45 h 102"/>
                  <a:gd name="T10" fmla="*/ 9 w 111"/>
                  <a:gd name="T11" fmla="*/ 46 h 102"/>
                  <a:gd name="T12" fmla="*/ 12 w 111"/>
                  <a:gd name="T13" fmla="*/ 38 h 102"/>
                  <a:gd name="T14" fmla="*/ 23 w 111"/>
                  <a:gd name="T15" fmla="*/ 24 h 102"/>
                  <a:gd name="T16" fmla="*/ 40 w 111"/>
                  <a:gd name="T17" fmla="*/ 21 h 102"/>
                  <a:gd name="T18" fmla="*/ 89 w 111"/>
                  <a:gd name="T19" fmla="*/ 59 h 102"/>
                  <a:gd name="T20" fmla="*/ 89 w 111"/>
                  <a:gd name="T21" fmla="*/ 77 h 102"/>
                  <a:gd name="T22" fmla="*/ 79 w 111"/>
                  <a:gd name="T23" fmla="*/ 91 h 102"/>
                  <a:gd name="T24" fmla="*/ 72 w 111"/>
                  <a:gd name="T25" fmla="*/ 96 h 102"/>
                  <a:gd name="T26" fmla="*/ 72 w 111"/>
                  <a:gd name="T27" fmla="*/ 96 h 102"/>
                  <a:gd name="T28" fmla="*/ 94 w 111"/>
                  <a:gd name="T29" fmla="*/ 94 h 102"/>
                  <a:gd name="T30" fmla="*/ 106 w 111"/>
                  <a:gd name="T31" fmla="*/ 79 h 102"/>
                  <a:gd name="T32" fmla="*/ 104 w 111"/>
                  <a:gd name="T33" fmla="*/ 5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02">
                    <a:moveTo>
                      <a:pt x="104" y="57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3" y="0"/>
                      <a:pt x="23" y="2"/>
                      <a:pt x="18" y="8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0" y="30"/>
                      <a:pt x="1" y="40"/>
                      <a:pt x="8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3"/>
                      <a:pt x="10" y="40"/>
                      <a:pt x="12" y="38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7" y="18"/>
                      <a:pt x="35" y="17"/>
                      <a:pt x="40" y="2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4" y="63"/>
                      <a:pt x="94" y="72"/>
                      <a:pt x="89" y="77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7" y="93"/>
                      <a:pt x="74" y="95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9" y="102"/>
                      <a:pt x="89" y="101"/>
                      <a:pt x="94" y="94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1" y="72"/>
                      <a:pt x="110" y="62"/>
                      <a:pt x="104" y="57"/>
                    </a:cubicBezTo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3" name="ïṥḷîḑé">
                <a:extLst>
                  <a:ext uri="{FF2B5EF4-FFF2-40B4-BE49-F238E27FC236}">
                    <a16:creationId xmlns:a16="http://schemas.microsoft.com/office/drawing/2014/main" id="{4A2A5EEE-1022-444E-8850-89B1C384CB7E}"/>
                  </a:ext>
                </a:extLst>
              </p:cNvPr>
              <p:cNvSpPr/>
              <p:nvPr/>
            </p:nvSpPr>
            <p:spPr bwMode="auto">
              <a:xfrm>
                <a:off x="8049983" y="2292221"/>
                <a:ext cx="182007" cy="166030"/>
              </a:xfrm>
              <a:custGeom>
                <a:avLst/>
                <a:gdLst>
                  <a:gd name="T0" fmla="*/ 103 w 111"/>
                  <a:gd name="T1" fmla="*/ 56 h 101"/>
                  <a:gd name="T2" fmla="*/ 39 w 111"/>
                  <a:gd name="T3" fmla="*/ 5 h 101"/>
                  <a:gd name="T4" fmla="*/ 17 w 111"/>
                  <a:gd name="T5" fmla="*/ 7 h 101"/>
                  <a:gd name="T6" fmla="*/ 5 w 111"/>
                  <a:gd name="T7" fmla="*/ 23 h 101"/>
                  <a:gd name="T8" fmla="*/ 8 w 111"/>
                  <a:gd name="T9" fmla="*/ 44 h 101"/>
                  <a:gd name="T10" fmla="*/ 8 w 111"/>
                  <a:gd name="T11" fmla="*/ 45 h 101"/>
                  <a:gd name="T12" fmla="*/ 12 w 111"/>
                  <a:gd name="T13" fmla="*/ 37 h 101"/>
                  <a:gd name="T14" fmla="*/ 22 w 111"/>
                  <a:gd name="T15" fmla="*/ 24 h 101"/>
                  <a:gd name="T16" fmla="*/ 40 w 111"/>
                  <a:gd name="T17" fmla="*/ 20 h 101"/>
                  <a:gd name="T18" fmla="*/ 88 w 111"/>
                  <a:gd name="T19" fmla="*/ 59 h 101"/>
                  <a:gd name="T20" fmla="*/ 89 w 111"/>
                  <a:gd name="T21" fmla="*/ 77 h 101"/>
                  <a:gd name="T22" fmla="*/ 78 w 111"/>
                  <a:gd name="T23" fmla="*/ 90 h 101"/>
                  <a:gd name="T24" fmla="*/ 71 w 111"/>
                  <a:gd name="T25" fmla="*/ 95 h 101"/>
                  <a:gd name="T26" fmla="*/ 72 w 111"/>
                  <a:gd name="T27" fmla="*/ 96 h 101"/>
                  <a:gd name="T28" fmla="*/ 94 w 111"/>
                  <a:gd name="T29" fmla="*/ 93 h 101"/>
                  <a:gd name="T30" fmla="*/ 106 w 111"/>
                  <a:gd name="T31" fmla="*/ 78 h 101"/>
                  <a:gd name="T32" fmla="*/ 103 w 111"/>
                  <a:gd name="T33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01">
                    <a:moveTo>
                      <a:pt x="103" y="56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2" y="0"/>
                      <a:pt x="23" y="1"/>
                      <a:pt x="17" y="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29"/>
                      <a:pt x="1" y="39"/>
                      <a:pt x="8" y="4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9" y="42"/>
                      <a:pt x="10" y="39"/>
                      <a:pt x="12" y="37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7" y="18"/>
                      <a:pt x="35" y="16"/>
                      <a:pt x="40" y="20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3" y="63"/>
                      <a:pt x="94" y="71"/>
                      <a:pt x="89" y="77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6" y="93"/>
                      <a:pt x="74" y="94"/>
                      <a:pt x="71" y="95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9" y="101"/>
                      <a:pt x="88" y="100"/>
                      <a:pt x="94" y="93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11" y="71"/>
                      <a:pt x="110" y="61"/>
                      <a:pt x="103" y="56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4" name="ïşľïďe">
                <a:extLst>
                  <a:ext uri="{FF2B5EF4-FFF2-40B4-BE49-F238E27FC236}">
                    <a16:creationId xmlns:a16="http://schemas.microsoft.com/office/drawing/2014/main" id="{137DAC56-AA56-4478-8D38-7E0168C1BB23}"/>
                  </a:ext>
                </a:extLst>
              </p:cNvPr>
              <p:cNvSpPr/>
              <p:nvPr/>
            </p:nvSpPr>
            <p:spPr bwMode="auto">
              <a:xfrm>
                <a:off x="7681800" y="2254708"/>
                <a:ext cx="724556" cy="700937"/>
              </a:xfrm>
              <a:custGeom>
                <a:avLst/>
                <a:gdLst>
                  <a:gd name="T0" fmla="*/ 286 w 441"/>
                  <a:gd name="T1" fmla="*/ 419 h 427"/>
                  <a:gd name="T2" fmla="*/ 264 w 441"/>
                  <a:gd name="T3" fmla="*/ 422 h 427"/>
                  <a:gd name="T4" fmla="*/ 8 w 441"/>
                  <a:gd name="T5" fmla="*/ 219 h 427"/>
                  <a:gd name="T6" fmla="*/ 6 w 441"/>
                  <a:gd name="T7" fmla="*/ 197 h 427"/>
                  <a:gd name="T8" fmla="*/ 156 w 441"/>
                  <a:gd name="T9" fmla="*/ 8 h 427"/>
                  <a:gd name="T10" fmla="*/ 178 w 441"/>
                  <a:gd name="T11" fmla="*/ 5 h 427"/>
                  <a:gd name="T12" fmla="*/ 434 w 441"/>
                  <a:gd name="T13" fmla="*/ 208 h 427"/>
                  <a:gd name="T14" fmla="*/ 436 w 441"/>
                  <a:gd name="T15" fmla="*/ 230 h 427"/>
                  <a:gd name="T16" fmla="*/ 286 w 441"/>
                  <a:gd name="T17" fmla="*/ 419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27">
                    <a:moveTo>
                      <a:pt x="286" y="419"/>
                    </a:moveTo>
                    <a:cubicBezTo>
                      <a:pt x="280" y="426"/>
                      <a:pt x="270" y="427"/>
                      <a:pt x="264" y="422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2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8" y="5"/>
                    </a:cubicBezTo>
                    <a:cubicBezTo>
                      <a:pt x="434" y="208"/>
                      <a:pt x="434" y="208"/>
                      <a:pt x="434" y="208"/>
                    </a:cubicBezTo>
                    <a:cubicBezTo>
                      <a:pt x="440" y="214"/>
                      <a:pt x="441" y="223"/>
                      <a:pt x="436" y="230"/>
                    </a:cubicBezTo>
                    <a:lnTo>
                      <a:pt x="286" y="419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5" name="îṣľíḑe">
                <a:extLst>
                  <a:ext uri="{FF2B5EF4-FFF2-40B4-BE49-F238E27FC236}">
                    <a16:creationId xmlns:a16="http://schemas.microsoft.com/office/drawing/2014/main" id="{2BA09F02-1417-4844-AA48-80BAE0A32AEC}"/>
                  </a:ext>
                </a:extLst>
              </p:cNvPr>
              <p:cNvSpPr/>
              <p:nvPr/>
            </p:nvSpPr>
            <p:spPr bwMode="auto">
              <a:xfrm>
                <a:off x="7681800" y="2254708"/>
                <a:ext cx="694685" cy="676623"/>
              </a:xfrm>
              <a:custGeom>
                <a:avLst/>
                <a:gdLst>
                  <a:gd name="T0" fmla="*/ 267 w 423"/>
                  <a:gd name="T1" fmla="*/ 404 h 412"/>
                  <a:gd name="T2" fmla="*/ 246 w 423"/>
                  <a:gd name="T3" fmla="*/ 407 h 412"/>
                  <a:gd name="T4" fmla="*/ 8 w 423"/>
                  <a:gd name="T5" fmla="*/ 218 h 412"/>
                  <a:gd name="T6" fmla="*/ 6 w 423"/>
                  <a:gd name="T7" fmla="*/ 197 h 412"/>
                  <a:gd name="T8" fmla="*/ 156 w 423"/>
                  <a:gd name="T9" fmla="*/ 8 h 412"/>
                  <a:gd name="T10" fmla="*/ 177 w 423"/>
                  <a:gd name="T11" fmla="*/ 5 h 412"/>
                  <a:gd name="T12" fmla="*/ 415 w 423"/>
                  <a:gd name="T13" fmla="*/ 194 h 412"/>
                  <a:gd name="T14" fmla="*/ 417 w 423"/>
                  <a:gd name="T15" fmla="*/ 215 h 412"/>
                  <a:gd name="T16" fmla="*/ 267 w 423"/>
                  <a:gd name="T17" fmla="*/ 404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412">
                    <a:moveTo>
                      <a:pt x="267" y="404"/>
                    </a:moveTo>
                    <a:cubicBezTo>
                      <a:pt x="261" y="411"/>
                      <a:pt x="252" y="412"/>
                      <a:pt x="246" y="407"/>
                    </a:cubicBezTo>
                    <a:cubicBezTo>
                      <a:pt x="8" y="218"/>
                      <a:pt x="8" y="218"/>
                      <a:pt x="8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5" y="194"/>
                      <a:pt x="415" y="194"/>
                      <a:pt x="415" y="194"/>
                    </a:cubicBezTo>
                    <a:cubicBezTo>
                      <a:pt x="422" y="199"/>
                      <a:pt x="423" y="209"/>
                      <a:pt x="417" y="215"/>
                    </a:cubicBezTo>
                    <a:lnTo>
                      <a:pt x="267" y="404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6" name="î$ľîde">
                <a:extLst>
                  <a:ext uri="{FF2B5EF4-FFF2-40B4-BE49-F238E27FC236}">
                    <a16:creationId xmlns:a16="http://schemas.microsoft.com/office/drawing/2014/main" id="{A1F76555-90F2-404B-B472-F28D9E4412E4}"/>
                  </a:ext>
                </a:extLst>
              </p:cNvPr>
              <p:cNvSpPr/>
              <p:nvPr/>
            </p:nvSpPr>
            <p:spPr bwMode="auto">
              <a:xfrm>
                <a:off x="7681800" y="2254708"/>
                <a:ext cx="694685" cy="676623"/>
              </a:xfrm>
              <a:custGeom>
                <a:avLst/>
                <a:gdLst>
                  <a:gd name="T0" fmla="*/ 267 w 423"/>
                  <a:gd name="T1" fmla="*/ 404 h 412"/>
                  <a:gd name="T2" fmla="*/ 246 w 423"/>
                  <a:gd name="T3" fmla="*/ 407 h 412"/>
                  <a:gd name="T4" fmla="*/ 8 w 423"/>
                  <a:gd name="T5" fmla="*/ 218 h 412"/>
                  <a:gd name="T6" fmla="*/ 6 w 423"/>
                  <a:gd name="T7" fmla="*/ 197 h 412"/>
                  <a:gd name="T8" fmla="*/ 156 w 423"/>
                  <a:gd name="T9" fmla="*/ 8 h 412"/>
                  <a:gd name="T10" fmla="*/ 177 w 423"/>
                  <a:gd name="T11" fmla="*/ 5 h 412"/>
                  <a:gd name="T12" fmla="*/ 415 w 423"/>
                  <a:gd name="T13" fmla="*/ 194 h 412"/>
                  <a:gd name="T14" fmla="*/ 417 w 423"/>
                  <a:gd name="T15" fmla="*/ 215 h 412"/>
                  <a:gd name="T16" fmla="*/ 267 w 423"/>
                  <a:gd name="T17" fmla="*/ 404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412">
                    <a:moveTo>
                      <a:pt x="267" y="404"/>
                    </a:moveTo>
                    <a:cubicBezTo>
                      <a:pt x="261" y="411"/>
                      <a:pt x="252" y="412"/>
                      <a:pt x="246" y="407"/>
                    </a:cubicBezTo>
                    <a:cubicBezTo>
                      <a:pt x="8" y="218"/>
                      <a:pt x="8" y="218"/>
                      <a:pt x="8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5" y="194"/>
                      <a:pt x="415" y="194"/>
                      <a:pt x="415" y="194"/>
                    </a:cubicBezTo>
                    <a:cubicBezTo>
                      <a:pt x="422" y="199"/>
                      <a:pt x="423" y="209"/>
                      <a:pt x="417" y="215"/>
                    </a:cubicBezTo>
                    <a:lnTo>
                      <a:pt x="267" y="404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7" name="ïSľiḍê">
                <a:extLst>
                  <a:ext uri="{FF2B5EF4-FFF2-40B4-BE49-F238E27FC236}">
                    <a16:creationId xmlns:a16="http://schemas.microsoft.com/office/drawing/2014/main" id="{01D883BA-879F-41D0-88A7-2255FFDEAB64}"/>
                  </a:ext>
                </a:extLst>
              </p:cNvPr>
              <p:cNvSpPr/>
              <p:nvPr/>
            </p:nvSpPr>
            <p:spPr bwMode="auto">
              <a:xfrm>
                <a:off x="7639424" y="2219974"/>
                <a:ext cx="698158" cy="681486"/>
              </a:xfrm>
              <a:custGeom>
                <a:avLst/>
                <a:gdLst>
                  <a:gd name="T0" fmla="*/ 269 w 425"/>
                  <a:gd name="T1" fmla="*/ 406 h 415"/>
                  <a:gd name="T2" fmla="*/ 248 w 425"/>
                  <a:gd name="T3" fmla="*/ 409 h 415"/>
                  <a:gd name="T4" fmla="*/ 8 w 425"/>
                  <a:gd name="T5" fmla="*/ 218 h 415"/>
                  <a:gd name="T6" fmla="*/ 6 w 425"/>
                  <a:gd name="T7" fmla="*/ 197 h 415"/>
                  <a:gd name="T8" fmla="*/ 156 w 425"/>
                  <a:gd name="T9" fmla="*/ 8 h 415"/>
                  <a:gd name="T10" fmla="*/ 177 w 425"/>
                  <a:gd name="T11" fmla="*/ 5 h 415"/>
                  <a:gd name="T12" fmla="*/ 418 w 425"/>
                  <a:gd name="T13" fmla="*/ 196 h 415"/>
                  <a:gd name="T14" fmla="*/ 419 w 425"/>
                  <a:gd name="T15" fmla="*/ 217 h 415"/>
                  <a:gd name="T16" fmla="*/ 269 w 425"/>
                  <a:gd name="T17" fmla="*/ 406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5" h="415">
                    <a:moveTo>
                      <a:pt x="269" y="406"/>
                    </a:moveTo>
                    <a:cubicBezTo>
                      <a:pt x="264" y="413"/>
                      <a:pt x="254" y="415"/>
                      <a:pt x="248" y="409"/>
                    </a:cubicBezTo>
                    <a:cubicBezTo>
                      <a:pt x="8" y="218"/>
                      <a:pt x="8" y="218"/>
                      <a:pt x="8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24" y="201"/>
                      <a:pt x="425" y="211"/>
                      <a:pt x="419" y="217"/>
                    </a:cubicBezTo>
                    <a:lnTo>
                      <a:pt x="269" y="406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8" name="iṥḻidè">
                <a:extLst>
                  <a:ext uri="{FF2B5EF4-FFF2-40B4-BE49-F238E27FC236}">
                    <a16:creationId xmlns:a16="http://schemas.microsoft.com/office/drawing/2014/main" id="{4266562E-EC2F-446C-B1CD-0C825680FA4D}"/>
                  </a:ext>
                </a:extLst>
              </p:cNvPr>
              <p:cNvSpPr/>
              <p:nvPr/>
            </p:nvSpPr>
            <p:spPr bwMode="auto">
              <a:xfrm>
                <a:off x="7672074" y="2252624"/>
                <a:ext cx="617575" cy="602986"/>
              </a:xfrm>
              <a:custGeom>
                <a:avLst/>
                <a:gdLst>
                  <a:gd name="T0" fmla="*/ 237 w 376"/>
                  <a:gd name="T1" fmla="*/ 360 h 367"/>
                  <a:gd name="T2" fmla="*/ 218 w 376"/>
                  <a:gd name="T3" fmla="*/ 363 h 367"/>
                  <a:gd name="T4" fmla="*/ 6 w 376"/>
                  <a:gd name="T5" fmla="*/ 194 h 367"/>
                  <a:gd name="T6" fmla="*/ 5 w 376"/>
                  <a:gd name="T7" fmla="*/ 175 h 367"/>
                  <a:gd name="T8" fmla="*/ 139 w 376"/>
                  <a:gd name="T9" fmla="*/ 7 h 367"/>
                  <a:gd name="T10" fmla="*/ 158 w 376"/>
                  <a:gd name="T11" fmla="*/ 4 h 367"/>
                  <a:gd name="T12" fmla="*/ 369 w 376"/>
                  <a:gd name="T13" fmla="*/ 172 h 367"/>
                  <a:gd name="T14" fmla="*/ 371 w 376"/>
                  <a:gd name="T15" fmla="*/ 191 h 367"/>
                  <a:gd name="T16" fmla="*/ 237 w 376"/>
                  <a:gd name="T17" fmla="*/ 36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367">
                    <a:moveTo>
                      <a:pt x="237" y="360"/>
                    </a:moveTo>
                    <a:cubicBezTo>
                      <a:pt x="232" y="366"/>
                      <a:pt x="223" y="367"/>
                      <a:pt x="218" y="363"/>
                    </a:cubicBezTo>
                    <a:cubicBezTo>
                      <a:pt x="6" y="194"/>
                      <a:pt x="6" y="194"/>
                      <a:pt x="6" y="194"/>
                    </a:cubicBezTo>
                    <a:cubicBezTo>
                      <a:pt x="1" y="190"/>
                      <a:pt x="0" y="181"/>
                      <a:pt x="5" y="175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44" y="1"/>
                      <a:pt x="152" y="0"/>
                      <a:pt x="158" y="4"/>
                    </a:cubicBezTo>
                    <a:cubicBezTo>
                      <a:pt x="369" y="172"/>
                      <a:pt x="369" y="172"/>
                      <a:pt x="369" y="172"/>
                    </a:cubicBezTo>
                    <a:cubicBezTo>
                      <a:pt x="375" y="177"/>
                      <a:pt x="376" y="185"/>
                      <a:pt x="371" y="191"/>
                    </a:cubicBezTo>
                    <a:lnTo>
                      <a:pt x="237" y="36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89" name="íSlïḋê">
                <a:extLst>
                  <a:ext uri="{FF2B5EF4-FFF2-40B4-BE49-F238E27FC236}">
                    <a16:creationId xmlns:a16="http://schemas.microsoft.com/office/drawing/2014/main" id="{10A7457F-1AF2-4EBA-AA25-1112538E78E1}"/>
                  </a:ext>
                </a:extLst>
              </p:cNvPr>
              <p:cNvSpPr/>
              <p:nvPr/>
            </p:nvSpPr>
            <p:spPr bwMode="auto">
              <a:xfrm>
                <a:off x="8414693" y="2554812"/>
                <a:ext cx="42376" cy="72247"/>
              </a:xfrm>
              <a:custGeom>
                <a:avLst/>
                <a:gdLst>
                  <a:gd name="T0" fmla="*/ 6 w 26"/>
                  <a:gd name="T1" fmla="*/ 16 h 44"/>
                  <a:gd name="T2" fmla="*/ 11 w 26"/>
                  <a:gd name="T3" fmla="*/ 34 h 44"/>
                  <a:gd name="T4" fmla="*/ 26 w 26"/>
                  <a:gd name="T5" fmla="*/ 34 h 44"/>
                  <a:gd name="T6" fmla="*/ 18 w 26"/>
                  <a:gd name="T7" fmla="*/ 8 h 44"/>
                  <a:gd name="T8" fmla="*/ 6 w 26"/>
                  <a:gd name="T9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4">
                    <a:moveTo>
                      <a:pt x="6" y="16"/>
                    </a:moveTo>
                    <a:cubicBezTo>
                      <a:pt x="9" y="21"/>
                      <a:pt x="10" y="27"/>
                      <a:pt x="11" y="34"/>
                    </a:cubicBezTo>
                    <a:cubicBezTo>
                      <a:pt x="11" y="44"/>
                      <a:pt x="26" y="44"/>
                      <a:pt x="26" y="34"/>
                    </a:cubicBezTo>
                    <a:cubicBezTo>
                      <a:pt x="25" y="25"/>
                      <a:pt x="23" y="16"/>
                      <a:pt x="18" y="8"/>
                    </a:cubicBezTo>
                    <a:cubicBezTo>
                      <a:pt x="13" y="0"/>
                      <a:pt x="0" y="7"/>
                      <a:pt x="6" y="16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90" name="íşľiḑé">
                <a:extLst>
                  <a:ext uri="{FF2B5EF4-FFF2-40B4-BE49-F238E27FC236}">
                    <a16:creationId xmlns:a16="http://schemas.microsoft.com/office/drawing/2014/main" id="{D85FEEA5-F1DE-49D4-9319-515C47E1310B}"/>
                  </a:ext>
                </a:extLst>
              </p:cNvPr>
              <p:cNvSpPr/>
              <p:nvPr/>
            </p:nvSpPr>
            <p:spPr bwMode="auto">
              <a:xfrm>
                <a:off x="8460542" y="2556896"/>
                <a:ext cx="32650" cy="60438"/>
              </a:xfrm>
              <a:custGeom>
                <a:avLst/>
                <a:gdLst>
                  <a:gd name="T0" fmla="*/ 3 w 20"/>
                  <a:gd name="T1" fmla="*/ 13 h 37"/>
                  <a:gd name="T2" fmla="*/ 5 w 20"/>
                  <a:gd name="T3" fmla="*/ 27 h 37"/>
                  <a:gd name="T4" fmla="*/ 20 w 20"/>
                  <a:gd name="T5" fmla="*/ 27 h 37"/>
                  <a:gd name="T6" fmla="*/ 17 w 20"/>
                  <a:gd name="T7" fmla="*/ 9 h 37"/>
                  <a:gd name="T8" fmla="*/ 3 w 20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7">
                    <a:moveTo>
                      <a:pt x="3" y="13"/>
                    </a:moveTo>
                    <a:cubicBezTo>
                      <a:pt x="4" y="17"/>
                      <a:pt x="4" y="22"/>
                      <a:pt x="5" y="27"/>
                    </a:cubicBezTo>
                    <a:cubicBezTo>
                      <a:pt x="5" y="37"/>
                      <a:pt x="20" y="37"/>
                      <a:pt x="20" y="27"/>
                    </a:cubicBezTo>
                    <a:cubicBezTo>
                      <a:pt x="19" y="21"/>
                      <a:pt x="19" y="15"/>
                      <a:pt x="17" y="9"/>
                    </a:cubicBezTo>
                    <a:cubicBezTo>
                      <a:pt x="14" y="0"/>
                      <a:pt x="0" y="4"/>
                      <a:pt x="3" y="1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91" name="íṣľide">
                <a:extLst>
                  <a:ext uri="{FF2B5EF4-FFF2-40B4-BE49-F238E27FC236}">
                    <a16:creationId xmlns:a16="http://schemas.microsoft.com/office/drawing/2014/main" id="{E76EFFB5-C35E-45AA-82D8-783BB5227239}"/>
                  </a:ext>
                </a:extLst>
              </p:cNvPr>
              <p:cNvSpPr/>
              <p:nvPr/>
            </p:nvSpPr>
            <p:spPr bwMode="auto">
              <a:xfrm>
                <a:off x="7549115" y="2507574"/>
                <a:ext cx="42376" cy="100035"/>
              </a:xfrm>
              <a:custGeom>
                <a:avLst/>
                <a:gdLst>
                  <a:gd name="T0" fmla="*/ 7 w 26"/>
                  <a:gd name="T1" fmla="*/ 9 h 61"/>
                  <a:gd name="T2" fmla="*/ 9 w 26"/>
                  <a:gd name="T3" fmla="*/ 53 h 61"/>
                  <a:gd name="T4" fmla="*/ 21 w 26"/>
                  <a:gd name="T5" fmla="*/ 45 h 61"/>
                  <a:gd name="T6" fmla="*/ 19 w 26"/>
                  <a:gd name="T7" fmla="*/ 17 h 61"/>
                  <a:gd name="T8" fmla="*/ 7 w 26"/>
                  <a:gd name="T9" fmla="*/ 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1">
                    <a:moveTo>
                      <a:pt x="7" y="9"/>
                    </a:moveTo>
                    <a:cubicBezTo>
                      <a:pt x="0" y="24"/>
                      <a:pt x="2" y="38"/>
                      <a:pt x="9" y="53"/>
                    </a:cubicBezTo>
                    <a:cubicBezTo>
                      <a:pt x="13" y="61"/>
                      <a:pt x="26" y="54"/>
                      <a:pt x="21" y="45"/>
                    </a:cubicBezTo>
                    <a:cubicBezTo>
                      <a:pt x="17" y="36"/>
                      <a:pt x="15" y="26"/>
                      <a:pt x="19" y="17"/>
                    </a:cubicBezTo>
                    <a:cubicBezTo>
                      <a:pt x="23" y="8"/>
                      <a:pt x="11" y="0"/>
                      <a:pt x="7" y="9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  <p:sp>
            <p:nvSpPr>
              <p:cNvPr id="92" name="i$ľîḑè">
                <a:extLst>
                  <a:ext uri="{FF2B5EF4-FFF2-40B4-BE49-F238E27FC236}">
                    <a16:creationId xmlns:a16="http://schemas.microsoft.com/office/drawing/2014/main" id="{BC3E6F9B-032F-49D4-8091-DB80FB8A9B5C}"/>
                  </a:ext>
                </a:extLst>
              </p:cNvPr>
              <p:cNvSpPr/>
              <p:nvPr/>
            </p:nvSpPr>
            <p:spPr bwMode="auto">
              <a:xfrm>
                <a:off x="7508129" y="2518689"/>
                <a:ext cx="31261" cy="80583"/>
              </a:xfrm>
              <a:custGeom>
                <a:avLst/>
                <a:gdLst>
                  <a:gd name="T0" fmla="*/ 1 w 19"/>
                  <a:gd name="T1" fmla="*/ 10 h 49"/>
                  <a:gd name="T2" fmla="*/ 3 w 19"/>
                  <a:gd name="T3" fmla="*/ 40 h 49"/>
                  <a:gd name="T4" fmla="*/ 17 w 19"/>
                  <a:gd name="T5" fmla="*/ 36 h 49"/>
                  <a:gd name="T6" fmla="*/ 16 w 19"/>
                  <a:gd name="T7" fmla="*/ 10 h 49"/>
                  <a:gd name="T8" fmla="*/ 1 w 19"/>
                  <a:gd name="T9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9">
                    <a:moveTo>
                      <a:pt x="1" y="10"/>
                    </a:moveTo>
                    <a:cubicBezTo>
                      <a:pt x="1" y="20"/>
                      <a:pt x="1" y="30"/>
                      <a:pt x="3" y="40"/>
                    </a:cubicBezTo>
                    <a:cubicBezTo>
                      <a:pt x="5" y="49"/>
                      <a:pt x="19" y="45"/>
                      <a:pt x="17" y="36"/>
                    </a:cubicBezTo>
                    <a:cubicBezTo>
                      <a:pt x="16" y="27"/>
                      <a:pt x="16" y="19"/>
                      <a:pt x="16" y="10"/>
                    </a:cubicBezTo>
                    <a:cubicBezTo>
                      <a:pt x="15" y="0"/>
                      <a:pt x="0" y="0"/>
                      <a:pt x="1" y="10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</a:pPr>
                <a:endParaRPr/>
              </a:p>
            </p:txBody>
          </p:sp>
        </p:grpSp>
        <p:grpSp>
          <p:nvGrpSpPr>
            <p:cNvPr id="7" name="i$lîḋè">
              <a:extLst>
                <a:ext uri="{FF2B5EF4-FFF2-40B4-BE49-F238E27FC236}">
                  <a16:creationId xmlns:a16="http://schemas.microsoft.com/office/drawing/2014/main" id="{37EE1E70-503E-4789-8D91-C9B562FFA555}"/>
                </a:ext>
              </a:extLst>
            </p:cNvPr>
            <p:cNvGrpSpPr/>
            <p:nvPr/>
          </p:nvGrpSpPr>
          <p:grpSpPr>
            <a:xfrm>
              <a:off x="911986" y="1115304"/>
              <a:ext cx="4036224" cy="1089581"/>
              <a:chOff x="7484265" y="1220840"/>
              <a:chExt cx="4036224" cy="1089581"/>
            </a:xfrm>
          </p:grpSpPr>
          <p:sp>
            <p:nvSpPr>
              <p:cNvPr id="21" name="išļîḓè">
                <a:extLst>
                  <a:ext uri="{FF2B5EF4-FFF2-40B4-BE49-F238E27FC236}">
                    <a16:creationId xmlns:a16="http://schemas.microsoft.com/office/drawing/2014/main" id="{0C2FB48B-F032-453C-B0E3-EB0D611F57F4}"/>
                  </a:ext>
                </a:extLst>
              </p:cNvPr>
              <p:cNvSpPr/>
              <p:nvPr/>
            </p:nvSpPr>
            <p:spPr bwMode="auto">
              <a:xfrm>
                <a:off x="7484265" y="1633720"/>
                <a:ext cx="4036224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2" name="iṣļiďé">
                <a:extLst>
                  <a:ext uri="{FF2B5EF4-FFF2-40B4-BE49-F238E27FC236}">
                    <a16:creationId xmlns:a16="http://schemas.microsoft.com/office/drawing/2014/main" id="{6F9323D0-BD62-4C9A-B7BE-A27D9316DC8D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8" name="iŝḷîḓé">
              <a:extLst>
                <a:ext uri="{FF2B5EF4-FFF2-40B4-BE49-F238E27FC236}">
                  <a16:creationId xmlns:a16="http://schemas.microsoft.com/office/drawing/2014/main" id="{FC069131-7F6C-4AF2-A85D-3D23087F08E7}"/>
                </a:ext>
              </a:extLst>
            </p:cNvPr>
            <p:cNvGrpSpPr/>
            <p:nvPr/>
          </p:nvGrpSpPr>
          <p:grpSpPr>
            <a:xfrm>
              <a:off x="911986" y="2406839"/>
              <a:ext cx="4036224" cy="1089581"/>
              <a:chOff x="7484265" y="1220840"/>
              <a:chExt cx="4036224" cy="1089581"/>
            </a:xfrm>
          </p:grpSpPr>
          <p:sp>
            <p:nvSpPr>
              <p:cNvPr id="19" name="ïšḻîḋe">
                <a:extLst>
                  <a:ext uri="{FF2B5EF4-FFF2-40B4-BE49-F238E27FC236}">
                    <a16:creationId xmlns:a16="http://schemas.microsoft.com/office/drawing/2014/main" id="{B5F84B34-95A9-40C5-AF7C-1ED806F77AFE}"/>
                  </a:ext>
                </a:extLst>
              </p:cNvPr>
              <p:cNvSpPr/>
              <p:nvPr/>
            </p:nvSpPr>
            <p:spPr bwMode="auto">
              <a:xfrm>
                <a:off x="7484265" y="1633720"/>
                <a:ext cx="4036224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20" name="îṧļïḓê">
                <a:extLst>
                  <a:ext uri="{FF2B5EF4-FFF2-40B4-BE49-F238E27FC236}">
                    <a16:creationId xmlns:a16="http://schemas.microsoft.com/office/drawing/2014/main" id="{35381F12-2AD5-474B-8D66-88EC5744069B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9" name="ïŝļiďe">
              <a:extLst>
                <a:ext uri="{FF2B5EF4-FFF2-40B4-BE49-F238E27FC236}">
                  <a16:creationId xmlns:a16="http://schemas.microsoft.com/office/drawing/2014/main" id="{221CE0CF-38B3-4D49-8130-F6F085BB2749}"/>
                </a:ext>
              </a:extLst>
            </p:cNvPr>
            <p:cNvGrpSpPr/>
            <p:nvPr/>
          </p:nvGrpSpPr>
          <p:grpSpPr>
            <a:xfrm>
              <a:off x="911986" y="3698374"/>
              <a:ext cx="4036224" cy="1089581"/>
              <a:chOff x="7484265" y="1220840"/>
              <a:chExt cx="4036224" cy="1089581"/>
            </a:xfrm>
          </p:grpSpPr>
          <p:sp>
            <p:nvSpPr>
              <p:cNvPr id="17" name="îṧľïḓê">
                <a:extLst>
                  <a:ext uri="{FF2B5EF4-FFF2-40B4-BE49-F238E27FC236}">
                    <a16:creationId xmlns:a16="http://schemas.microsoft.com/office/drawing/2014/main" id="{B764C8E2-521F-4A72-A0D7-CA91927D5CBF}"/>
                  </a:ext>
                </a:extLst>
              </p:cNvPr>
              <p:cNvSpPr/>
              <p:nvPr/>
            </p:nvSpPr>
            <p:spPr bwMode="auto">
              <a:xfrm>
                <a:off x="7484265" y="1633720"/>
                <a:ext cx="4036224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8" name="ïṧľîḑè">
                <a:extLst>
                  <a:ext uri="{FF2B5EF4-FFF2-40B4-BE49-F238E27FC236}">
                    <a16:creationId xmlns:a16="http://schemas.microsoft.com/office/drawing/2014/main" id="{18E9DBFA-EEAC-46F3-BF07-3CBF4E4A4591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ïṧḻíḓè">
              <a:extLst>
                <a:ext uri="{FF2B5EF4-FFF2-40B4-BE49-F238E27FC236}">
                  <a16:creationId xmlns:a16="http://schemas.microsoft.com/office/drawing/2014/main" id="{A077E687-E4DF-45C2-A044-BF57AC7E74EA}"/>
                </a:ext>
              </a:extLst>
            </p:cNvPr>
            <p:cNvGrpSpPr/>
            <p:nvPr/>
          </p:nvGrpSpPr>
          <p:grpSpPr>
            <a:xfrm>
              <a:off x="911986" y="4989908"/>
              <a:ext cx="4036224" cy="1089581"/>
              <a:chOff x="7484265" y="1220840"/>
              <a:chExt cx="4036224" cy="1089581"/>
            </a:xfrm>
          </p:grpSpPr>
          <p:sp>
            <p:nvSpPr>
              <p:cNvPr id="15" name="íš1idê">
                <a:extLst>
                  <a:ext uri="{FF2B5EF4-FFF2-40B4-BE49-F238E27FC236}">
                    <a16:creationId xmlns:a16="http://schemas.microsoft.com/office/drawing/2014/main" id="{0CDD9E9A-9144-476A-B462-E9B15441A314}"/>
                  </a:ext>
                </a:extLst>
              </p:cNvPr>
              <p:cNvSpPr/>
              <p:nvPr/>
            </p:nvSpPr>
            <p:spPr bwMode="auto">
              <a:xfrm>
                <a:off x="7484265" y="1633720"/>
                <a:ext cx="4036224" cy="6767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  <a:endParaRPr lang="zh-CN" altLang="en-US" sz="1100" dirty="0"/>
              </a:p>
            </p:txBody>
          </p:sp>
          <p:sp>
            <p:nvSpPr>
              <p:cNvPr id="16" name="i$ḷïḋè">
                <a:extLst>
                  <a:ext uri="{FF2B5EF4-FFF2-40B4-BE49-F238E27FC236}">
                    <a16:creationId xmlns:a16="http://schemas.microsoft.com/office/drawing/2014/main" id="{74A3CC85-D02B-4806-B80F-A26731612061}"/>
                  </a:ext>
                </a:extLst>
              </p:cNvPr>
              <p:cNvSpPr txBox="1"/>
              <p:nvPr/>
            </p:nvSpPr>
            <p:spPr bwMode="auto">
              <a:xfrm>
                <a:off x="7484265" y="1220840"/>
                <a:ext cx="4036224" cy="412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7690AC2-B856-4059-BDE1-0E2170F5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00096" y="2272321"/>
              <a:ext cx="394811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BA69F21-8563-4DEB-8D9A-D69772F5D9E3}"/>
                </a:ext>
              </a:extLst>
            </p:cNvPr>
            <p:cNvCxnSpPr>
              <a:cxnSpLocks/>
            </p:cNvCxnSpPr>
            <p:nvPr/>
          </p:nvCxnSpPr>
          <p:spPr>
            <a:xfrm>
              <a:off x="1000096" y="3539146"/>
              <a:ext cx="394811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5AF34BD-0F90-423F-8CEB-32FD401142B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096" y="4844071"/>
              <a:ext cx="394811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3654694-B24F-4E58-A475-D23C922B8FB2}"/>
                </a:ext>
              </a:extLst>
            </p:cNvPr>
            <p:cNvCxnSpPr>
              <a:cxnSpLocks/>
              <a:endCxn id="97" idx="14"/>
            </p:cNvCxnSpPr>
            <p:nvPr/>
          </p:nvCxnSpPr>
          <p:spPr>
            <a:xfrm>
              <a:off x="1000096" y="6146926"/>
              <a:ext cx="523710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5306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pSp>
        <p:nvGrpSpPr>
          <p:cNvPr id="5" name="f0066d1e-9153-4e50-82d0-f12d4e06f08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1451" y="1579981"/>
            <a:ext cx="10839037" cy="3645472"/>
            <a:chOff x="681451" y="1579981"/>
            <a:chExt cx="10839037" cy="3645472"/>
          </a:xfrm>
        </p:grpSpPr>
        <p:sp>
          <p:nvSpPr>
            <p:cNvPr id="6" name="ïş1íďè"/>
            <p:cNvSpPr/>
            <p:nvPr/>
          </p:nvSpPr>
          <p:spPr>
            <a:xfrm>
              <a:off x="2112542" y="4498580"/>
              <a:ext cx="9407945" cy="726873"/>
            </a:xfrm>
            <a:prstGeom prst="homePlate">
              <a:avLst>
                <a:gd name="adj" fmla="val 66216"/>
              </a:avLst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ṡḷiḓê"/>
            <p:cNvSpPr/>
            <p:nvPr/>
          </p:nvSpPr>
          <p:spPr>
            <a:xfrm>
              <a:off x="1471161" y="1930142"/>
              <a:ext cx="10039388" cy="726873"/>
            </a:xfrm>
            <a:prstGeom prst="homePlate">
              <a:avLst>
                <a:gd name="adj" fmla="val 66216"/>
              </a:avLst>
            </a:prstGeom>
            <a:solidFill>
              <a:schemeClr val="tx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ṧḷiḓê"/>
            <p:cNvSpPr/>
            <p:nvPr/>
          </p:nvSpPr>
          <p:spPr>
            <a:xfrm flipH="1">
              <a:off x="1471160" y="2657015"/>
              <a:ext cx="1020792" cy="557346"/>
            </a:xfrm>
            <a:prstGeom prst="parallelogram">
              <a:avLst>
                <a:gd name="adj" fmla="val 57353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ṧlïde"/>
            <p:cNvSpPr/>
            <p:nvPr/>
          </p:nvSpPr>
          <p:spPr>
            <a:xfrm>
              <a:off x="1796369" y="3214361"/>
              <a:ext cx="9724119" cy="726873"/>
            </a:xfrm>
            <a:prstGeom prst="homePlate">
              <a:avLst>
                <a:gd name="adj" fmla="val 66216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şliḍé"/>
            <p:cNvSpPr/>
            <p:nvPr/>
          </p:nvSpPr>
          <p:spPr>
            <a:xfrm flipH="1">
              <a:off x="1796368" y="3941234"/>
              <a:ext cx="1020792" cy="557346"/>
            </a:xfrm>
            <a:prstGeom prst="parallelogram">
              <a:avLst>
                <a:gd name="adj" fmla="val 57353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ŝ1ïďè"/>
            <p:cNvSpPr/>
            <p:nvPr/>
          </p:nvSpPr>
          <p:spPr bwMode="auto">
            <a:xfrm>
              <a:off x="681451" y="2059317"/>
              <a:ext cx="570037" cy="468523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ś1íḍe"/>
            <p:cNvSpPr/>
            <p:nvPr/>
          </p:nvSpPr>
          <p:spPr bwMode="auto">
            <a:xfrm>
              <a:off x="966470" y="3328435"/>
              <a:ext cx="512662" cy="51212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ṡľíďe"/>
            <p:cNvSpPr/>
            <p:nvPr/>
          </p:nvSpPr>
          <p:spPr bwMode="auto">
            <a:xfrm>
              <a:off x="1368648" y="4659768"/>
              <a:ext cx="462071" cy="461213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śļiḋe"/>
            <p:cNvSpPr txBox="1"/>
            <p:nvPr/>
          </p:nvSpPr>
          <p:spPr>
            <a:xfrm>
              <a:off x="2013820" y="1936117"/>
              <a:ext cx="8987179" cy="70964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indent="-17145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900" dirty="0">
                  <a:solidFill>
                    <a:schemeClr val="bg1"/>
                  </a:solidFill>
                </a:rPr>
                <a:t>Supporting text here.</a:t>
              </a:r>
            </a:p>
            <a:p>
              <a:pPr indent="-17145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900" dirty="0">
                  <a:solidFill>
                    <a:schemeClr val="bg1"/>
                  </a:solidFill>
                </a:rPr>
                <a:t>You can use the icon library in </a:t>
              </a:r>
              <a:r>
                <a:rPr lang="en-US" altLang="zh-CN" sz="900" dirty="0" err="1">
                  <a:solidFill>
                    <a:schemeClr val="bg1"/>
                  </a:solidFill>
                </a:rPr>
                <a:t>iSlide</a:t>
              </a:r>
              <a:r>
                <a:rPr lang="en-US" altLang="zh-CN" sz="900" dirty="0">
                  <a:solidFill>
                    <a:schemeClr val="bg1"/>
                  </a:solidFill>
                </a:rPr>
                <a:t>  (www.islide.cc) to filter and replace existing icon elements with one click.</a:t>
              </a:r>
            </a:p>
          </p:txBody>
        </p:sp>
        <p:sp>
          <p:nvSpPr>
            <p:cNvPr id="15" name="iSḻiďê"/>
            <p:cNvSpPr/>
            <p:nvPr/>
          </p:nvSpPr>
          <p:spPr>
            <a:xfrm>
              <a:off x="2013821" y="1579981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378"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6" name="iṣ1iḍê"/>
            <p:cNvSpPr txBox="1"/>
            <p:nvPr/>
          </p:nvSpPr>
          <p:spPr>
            <a:xfrm>
              <a:off x="2580850" y="3211305"/>
              <a:ext cx="8420149" cy="726874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indent="-17145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900" dirty="0">
                  <a:solidFill>
                    <a:schemeClr val="bg1"/>
                  </a:solidFill>
                </a:rPr>
                <a:t>Supporting text here.</a:t>
              </a:r>
            </a:p>
            <a:p>
              <a:pPr indent="-17145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900" dirty="0">
                  <a:solidFill>
                    <a:schemeClr val="bg1"/>
                  </a:solidFill>
                </a:rPr>
                <a:t>You can use the icon library in </a:t>
              </a:r>
              <a:r>
                <a:rPr lang="en-US" altLang="zh-CN" sz="900" dirty="0" err="1">
                  <a:solidFill>
                    <a:schemeClr val="bg1"/>
                  </a:solidFill>
                </a:rPr>
                <a:t>iSlide</a:t>
              </a:r>
              <a:r>
                <a:rPr lang="en-US" altLang="zh-CN" sz="900" dirty="0">
                  <a:solidFill>
                    <a:schemeClr val="bg1"/>
                  </a:solidFill>
                </a:rPr>
                <a:t>  (www.islide.cc) to filter and replace existing icon elements with one click.</a:t>
              </a:r>
            </a:p>
          </p:txBody>
        </p:sp>
        <p:sp>
          <p:nvSpPr>
            <p:cNvPr id="17" name="îšḻíďé"/>
            <p:cNvSpPr/>
            <p:nvPr/>
          </p:nvSpPr>
          <p:spPr>
            <a:xfrm>
              <a:off x="2580851" y="2858225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378"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  <p:sp>
          <p:nvSpPr>
            <p:cNvPr id="18" name="ïşliḍé"/>
            <p:cNvSpPr txBox="1"/>
            <p:nvPr/>
          </p:nvSpPr>
          <p:spPr>
            <a:xfrm>
              <a:off x="2878714" y="4498579"/>
              <a:ext cx="8122285" cy="723819"/>
            </a:xfrm>
            <a:prstGeom prst="rect">
              <a:avLst/>
            </a:prstGeom>
            <a:noFill/>
          </p:spPr>
          <p:txBody>
            <a:bodyPr wrap="square" lIns="90000" tIns="46800" rIns="90000" bIns="46800" anchor="ctr" anchorCtr="0">
              <a:normAutofit/>
            </a:bodyPr>
            <a:lstStyle/>
            <a:p>
              <a:pPr indent="-17145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900" dirty="0">
                  <a:solidFill>
                    <a:schemeClr val="bg1"/>
                  </a:solidFill>
                </a:rPr>
                <a:t>Supporting text here.</a:t>
              </a:r>
            </a:p>
            <a:p>
              <a:pPr indent="-171450" defTabSz="914378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900" dirty="0">
                  <a:solidFill>
                    <a:schemeClr val="bg1"/>
                  </a:solidFill>
                </a:rPr>
                <a:t>You can use the icon library in </a:t>
              </a:r>
              <a:r>
                <a:rPr lang="en-US" altLang="zh-CN" sz="900" dirty="0" err="1">
                  <a:solidFill>
                    <a:schemeClr val="bg1"/>
                  </a:solidFill>
                </a:rPr>
                <a:t>iSlide</a:t>
              </a:r>
              <a:r>
                <a:rPr lang="en-US" altLang="zh-CN" sz="900" dirty="0">
                  <a:solidFill>
                    <a:schemeClr val="bg1"/>
                  </a:solidFill>
                </a:rPr>
                <a:t>  (www.islide.cc) to filter and replace existing icon elements with one click.</a:t>
              </a:r>
            </a:p>
          </p:txBody>
        </p:sp>
        <p:sp>
          <p:nvSpPr>
            <p:cNvPr id="19" name="îş1iďe"/>
            <p:cNvSpPr/>
            <p:nvPr/>
          </p:nvSpPr>
          <p:spPr>
            <a:xfrm>
              <a:off x="2878715" y="4130322"/>
              <a:ext cx="2330544" cy="373948"/>
            </a:xfrm>
            <a:prstGeom prst="rect">
              <a:avLst/>
            </a:prstGeom>
          </p:spPr>
          <p:txBody>
            <a:bodyPr wrap="none" lIns="90000" tIns="46800" rIns="90000" bIns="46800" anchor="ctr">
              <a:noAutofit/>
            </a:bodyPr>
            <a:lstStyle/>
            <a:p>
              <a:pPr lvl="0" defTabSz="914378">
                <a:defRPr/>
              </a:pPr>
              <a:r>
                <a:rPr lang="en-US" altLang="zh-CN" b="1" dirty="0"/>
                <a:t>Text here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329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CA943C30-B5DC-4016-9320-7458DD09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39" name="579cc766-5a9b-4f40-8eaf-40b9767d7ca0" descr="wAYAAB+LCAAAAAAABADFU01PwkAQ/S+r3hrSgqjprSAYDggJRA+Gw9oO7Wp3S7ZbAyH97+5uP2gpH9EYCZcyfTPz3rzXLboWmxUgG80o5uKRYJ9jOhJAkYFGHrJZEoYG6hHmEeY/8ShZxch+25Zt1TevRAT9KIz4Cw4TUAMYEQSH2V+70VTDTjmRDDa6dgwrYY1Zk+WSuDAPgEKBmRMmHObNAuxJhNkypQBO/EAwiOO8MHn/AFdU2uyuQiVxIGdeDYe37fs7x1HD9BozTQ00Azdi3n+RfDhPcmANnGGnTvLYsYs7jwkjNKE5TO8d43WlZJlZkXheCFXYiAngX6Wdlqrp55ngcsEw4hQLuXBrpje7I3Q7Lc1rxDxYy0kFWVRzPyepgncwX+pFGa8dfoplWkHSOiC41rIDGsqMGITjusBEftYsErreSEpGt52WS6VlK3iW4xRT1E9iEdE5rEWhWT8v6jpVwDGXC2vF1DjNWn9Vv1Cr+6qSHeaHUNNjHtOTOapK+xoKNk0hmYsn1OTn+YEO1VFVcChjJyXsuZAzqHE/S/tiaTvqTg+7nwfN+V3ALqHN+ittC/n7BlJ0fvnABgAA">
            <a:extLst>
              <a:ext uri="{FF2B5EF4-FFF2-40B4-BE49-F238E27FC236}">
                <a16:creationId xmlns:a16="http://schemas.microsoft.com/office/drawing/2014/main" id="{36FC6C96-8361-4F9B-9495-87F729F19688}"/>
              </a:ext>
            </a:extLst>
          </p:cNvPr>
          <p:cNvGrpSpPr>
            <a:grpSpLocks noChangeAspect="1"/>
          </p:cNvGrpSpPr>
          <p:nvPr/>
        </p:nvGrpSpPr>
        <p:grpSpPr>
          <a:xfrm>
            <a:off x="4306837" y="2556052"/>
            <a:ext cx="3578326" cy="1745897"/>
            <a:chOff x="1985433" y="2063950"/>
            <a:chExt cx="3578326" cy="1745897"/>
          </a:xfrm>
        </p:grpSpPr>
        <p:sp>
          <p:nvSpPr>
            <p:cNvPr id="40" name="BackShape">
              <a:extLst>
                <a:ext uri="{FF2B5EF4-FFF2-40B4-BE49-F238E27FC236}">
                  <a16:creationId xmlns:a16="http://schemas.microsoft.com/office/drawing/2014/main" id="{A5D507CB-1097-4F1A-A476-769890369AAC}"/>
                </a:ext>
              </a:extLst>
            </p:cNvPr>
            <p:cNvSpPr/>
            <p:nvPr/>
          </p:nvSpPr>
          <p:spPr>
            <a:xfrm>
              <a:off x="1985433" y="2063950"/>
              <a:ext cx="2766057" cy="1108331"/>
            </a:xfrm>
            <a:custGeom>
              <a:avLst/>
              <a:gdLst>
                <a:gd name="connsiteX0" fmla="*/ 0 w 6143491"/>
                <a:gd name="connsiteY0" fmla="*/ 0 h 2536750"/>
                <a:gd name="connsiteX1" fmla="*/ 5540242 w 6143491"/>
                <a:gd name="connsiteY1" fmla="*/ 0 h 2536750"/>
                <a:gd name="connsiteX2" fmla="*/ 5540242 w 6143491"/>
                <a:gd name="connsiteY2" fmla="*/ 620675 h 2536750"/>
                <a:gd name="connsiteX3" fmla="*/ 6143491 w 6143491"/>
                <a:gd name="connsiteY3" fmla="*/ 620675 h 2536750"/>
                <a:gd name="connsiteX4" fmla="*/ 6143491 w 6143491"/>
                <a:gd name="connsiteY4" fmla="*/ 1916075 h 2536750"/>
                <a:gd name="connsiteX5" fmla="*/ 5540242 w 6143491"/>
                <a:gd name="connsiteY5" fmla="*/ 1916075 h 2536750"/>
                <a:gd name="connsiteX6" fmla="*/ 5540242 w 6143491"/>
                <a:gd name="connsiteY6" fmla="*/ 2536750 h 2536750"/>
                <a:gd name="connsiteX7" fmla="*/ 0 w 6143491"/>
                <a:gd name="connsiteY7" fmla="*/ 2536750 h 253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3491" h="2536750">
                  <a:moveTo>
                    <a:pt x="0" y="0"/>
                  </a:moveTo>
                  <a:lnTo>
                    <a:pt x="5540242" y="0"/>
                  </a:lnTo>
                  <a:lnTo>
                    <a:pt x="5540242" y="620675"/>
                  </a:lnTo>
                  <a:lnTo>
                    <a:pt x="6143491" y="620675"/>
                  </a:lnTo>
                  <a:lnTo>
                    <a:pt x="6143491" y="1916075"/>
                  </a:lnTo>
                  <a:lnTo>
                    <a:pt x="5540242" y="1916075"/>
                  </a:lnTo>
                  <a:lnTo>
                    <a:pt x="5540242" y="2536750"/>
                  </a:lnTo>
                  <a:lnTo>
                    <a:pt x="0" y="253675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76200">
              <a:solidFill>
                <a:schemeClr val="accent1">
                  <a:lumMod val="10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ValueShape">
              <a:extLst>
                <a:ext uri="{FF2B5EF4-FFF2-40B4-BE49-F238E27FC236}">
                  <a16:creationId xmlns:a16="http://schemas.microsoft.com/office/drawing/2014/main" id="{2B643620-BAB4-4AFE-8A2C-17CC5F50FAC3}"/>
                </a:ext>
              </a:extLst>
            </p:cNvPr>
            <p:cNvSpPr/>
            <p:nvPr/>
          </p:nvSpPr>
          <p:spPr>
            <a:xfrm>
              <a:off x="1985433" y="2063950"/>
              <a:ext cx="2486158" cy="1108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  <a:gs pos="53000">
                  <a:schemeClr val="accent1">
                    <a:lumMod val="100000"/>
                  </a:schemeClr>
                </a:gs>
                <a:gs pos="531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BackShape1">
              <a:extLst>
                <a:ext uri="{FF2B5EF4-FFF2-40B4-BE49-F238E27FC236}">
                  <a16:creationId xmlns:a16="http://schemas.microsoft.com/office/drawing/2014/main" id="{9AD9B45A-65C3-4BAD-BD79-3EE01F83E3FB}"/>
                </a:ext>
              </a:extLst>
            </p:cNvPr>
            <p:cNvSpPr/>
            <p:nvPr/>
          </p:nvSpPr>
          <p:spPr>
            <a:xfrm>
              <a:off x="2212667" y="2063950"/>
              <a:ext cx="2039983" cy="1108331"/>
            </a:xfrm>
            <a:custGeom>
              <a:avLst/>
              <a:gdLst>
                <a:gd name="connsiteX0" fmla="*/ 4428593 w 4530858"/>
                <a:gd name="connsiteY0" fmla="*/ 0 h 2060650"/>
                <a:gd name="connsiteX1" fmla="*/ 4530858 w 4530858"/>
                <a:gd name="connsiteY1" fmla="*/ 0 h 2060650"/>
                <a:gd name="connsiteX2" fmla="*/ 4530858 w 4530858"/>
                <a:gd name="connsiteY2" fmla="*/ 2060650 h 2060650"/>
                <a:gd name="connsiteX3" fmla="*/ 4428593 w 4530858"/>
                <a:gd name="connsiteY3" fmla="*/ 2060650 h 2060650"/>
                <a:gd name="connsiteX4" fmla="*/ 3875014 w 4530858"/>
                <a:gd name="connsiteY4" fmla="*/ 0 h 2060650"/>
                <a:gd name="connsiteX5" fmla="*/ 3977279 w 4530858"/>
                <a:gd name="connsiteY5" fmla="*/ 0 h 2060650"/>
                <a:gd name="connsiteX6" fmla="*/ 3977279 w 4530858"/>
                <a:gd name="connsiteY6" fmla="*/ 2060650 h 2060650"/>
                <a:gd name="connsiteX7" fmla="*/ 3875014 w 4530858"/>
                <a:gd name="connsiteY7" fmla="*/ 2060650 h 2060650"/>
                <a:gd name="connsiteX8" fmla="*/ 3321441 w 4530858"/>
                <a:gd name="connsiteY8" fmla="*/ 0 h 2060650"/>
                <a:gd name="connsiteX9" fmla="*/ 3423706 w 4530858"/>
                <a:gd name="connsiteY9" fmla="*/ 0 h 2060650"/>
                <a:gd name="connsiteX10" fmla="*/ 3423706 w 4530858"/>
                <a:gd name="connsiteY10" fmla="*/ 2060650 h 2060650"/>
                <a:gd name="connsiteX11" fmla="*/ 3321441 w 4530858"/>
                <a:gd name="connsiteY11" fmla="*/ 2060650 h 2060650"/>
                <a:gd name="connsiteX12" fmla="*/ 2767867 w 4530858"/>
                <a:gd name="connsiteY12" fmla="*/ 0 h 2060650"/>
                <a:gd name="connsiteX13" fmla="*/ 2870132 w 4530858"/>
                <a:gd name="connsiteY13" fmla="*/ 0 h 2060650"/>
                <a:gd name="connsiteX14" fmla="*/ 2870132 w 4530858"/>
                <a:gd name="connsiteY14" fmla="*/ 2060650 h 2060650"/>
                <a:gd name="connsiteX15" fmla="*/ 2767867 w 4530858"/>
                <a:gd name="connsiteY15" fmla="*/ 2060650 h 2060650"/>
                <a:gd name="connsiteX16" fmla="*/ 2214294 w 4530858"/>
                <a:gd name="connsiteY16" fmla="*/ 0 h 2060650"/>
                <a:gd name="connsiteX17" fmla="*/ 2316559 w 4530858"/>
                <a:gd name="connsiteY17" fmla="*/ 0 h 2060650"/>
                <a:gd name="connsiteX18" fmla="*/ 2316559 w 4530858"/>
                <a:gd name="connsiteY18" fmla="*/ 2060650 h 2060650"/>
                <a:gd name="connsiteX19" fmla="*/ 2214294 w 4530858"/>
                <a:gd name="connsiteY19" fmla="*/ 2060650 h 2060650"/>
                <a:gd name="connsiteX20" fmla="*/ 1660720 w 4530858"/>
                <a:gd name="connsiteY20" fmla="*/ 0 h 2060650"/>
                <a:gd name="connsiteX21" fmla="*/ 1762985 w 4530858"/>
                <a:gd name="connsiteY21" fmla="*/ 0 h 2060650"/>
                <a:gd name="connsiteX22" fmla="*/ 1762985 w 4530858"/>
                <a:gd name="connsiteY22" fmla="*/ 2060650 h 2060650"/>
                <a:gd name="connsiteX23" fmla="*/ 1660720 w 4530858"/>
                <a:gd name="connsiteY23" fmla="*/ 2060650 h 2060650"/>
                <a:gd name="connsiteX24" fmla="*/ 1107147 w 4530858"/>
                <a:gd name="connsiteY24" fmla="*/ 0 h 2060650"/>
                <a:gd name="connsiteX25" fmla="*/ 1209412 w 4530858"/>
                <a:gd name="connsiteY25" fmla="*/ 0 h 2060650"/>
                <a:gd name="connsiteX26" fmla="*/ 1209412 w 4530858"/>
                <a:gd name="connsiteY26" fmla="*/ 2060650 h 2060650"/>
                <a:gd name="connsiteX27" fmla="*/ 1107147 w 4530858"/>
                <a:gd name="connsiteY27" fmla="*/ 2060650 h 2060650"/>
                <a:gd name="connsiteX28" fmla="*/ 553573 w 4530858"/>
                <a:gd name="connsiteY28" fmla="*/ 0 h 2060650"/>
                <a:gd name="connsiteX29" fmla="*/ 655838 w 4530858"/>
                <a:gd name="connsiteY29" fmla="*/ 0 h 2060650"/>
                <a:gd name="connsiteX30" fmla="*/ 655838 w 4530858"/>
                <a:gd name="connsiteY30" fmla="*/ 2060650 h 2060650"/>
                <a:gd name="connsiteX31" fmla="*/ 553573 w 4530858"/>
                <a:gd name="connsiteY31" fmla="*/ 2060650 h 2060650"/>
                <a:gd name="connsiteX32" fmla="*/ 0 w 4530858"/>
                <a:gd name="connsiteY32" fmla="*/ 0 h 2060650"/>
                <a:gd name="connsiteX33" fmla="*/ 102265 w 4530858"/>
                <a:gd name="connsiteY33" fmla="*/ 0 h 2060650"/>
                <a:gd name="connsiteX34" fmla="*/ 102265 w 4530858"/>
                <a:gd name="connsiteY34" fmla="*/ 2060650 h 2060650"/>
                <a:gd name="connsiteX35" fmla="*/ 0 w 4530858"/>
                <a:gd name="connsiteY35" fmla="*/ 2060650 h 20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30858" h="2060650">
                  <a:moveTo>
                    <a:pt x="4428593" y="0"/>
                  </a:moveTo>
                  <a:lnTo>
                    <a:pt x="4530858" y="0"/>
                  </a:lnTo>
                  <a:lnTo>
                    <a:pt x="4530858" y="2060650"/>
                  </a:lnTo>
                  <a:lnTo>
                    <a:pt x="4428593" y="2060650"/>
                  </a:lnTo>
                  <a:close/>
                  <a:moveTo>
                    <a:pt x="3875014" y="0"/>
                  </a:moveTo>
                  <a:lnTo>
                    <a:pt x="3977279" y="0"/>
                  </a:lnTo>
                  <a:lnTo>
                    <a:pt x="3977279" y="2060650"/>
                  </a:lnTo>
                  <a:lnTo>
                    <a:pt x="3875014" y="2060650"/>
                  </a:lnTo>
                  <a:close/>
                  <a:moveTo>
                    <a:pt x="3321441" y="0"/>
                  </a:moveTo>
                  <a:lnTo>
                    <a:pt x="3423706" y="0"/>
                  </a:lnTo>
                  <a:lnTo>
                    <a:pt x="3423706" y="2060650"/>
                  </a:lnTo>
                  <a:lnTo>
                    <a:pt x="3321441" y="2060650"/>
                  </a:lnTo>
                  <a:close/>
                  <a:moveTo>
                    <a:pt x="2767867" y="0"/>
                  </a:moveTo>
                  <a:lnTo>
                    <a:pt x="2870132" y="0"/>
                  </a:lnTo>
                  <a:lnTo>
                    <a:pt x="2870132" y="2060650"/>
                  </a:lnTo>
                  <a:lnTo>
                    <a:pt x="2767867" y="2060650"/>
                  </a:lnTo>
                  <a:close/>
                  <a:moveTo>
                    <a:pt x="2214294" y="0"/>
                  </a:moveTo>
                  <a:lnTo>
                    <a:pt x="2316559" y="0"/>
                  </a:lnTo>
                  <a:lnTo>
                    <a:pt x="2316559" y="2060650"/>
                  </a:lnTo>
                  <a:lnTo>
                    <a:pt x="2214294" y="2060650"/>
                  </a:lnTo>
                  <a:close/>
                  <a:moveTo>
                    <a:pt x="1660720" y="0"/>
                  </a:moveTo>
                  <a:lnTo>
                    <a:pt x="1762985" y="0"/>
                  </a:lnTo>
                  <a:lnTo>
                    <a:pt x="1762985" y="2060650"/>
                  </a:lnTo>
                  <a:lnTo>
                    <a:pt x="1660720" y="2060650"/>
                  </a:lnTo>
                  <a:close/>
                  <a:moveTo>
                    <a:pt x="1107147" y="0"/>
                  </a:moveTo>
                  <a:lnTo>
                    <a:pt x="1209412" y="0"/>
                  </a:lnTo>
                  <a:lnTo>
                    <a:pt x="1209412" y="2060650"/>
                  </a:lnTo>
                  <a:lnTo>
                    <a:pt x="1107147" y="2060650"/>
                  </a:lnTo>
                  <a:close/>
                  <a:moveTo>
                    <a:pt x="553573" y="0"/>
                  </a:moveTo>
                  <a:lnTo>
                    <a:pt x="655838" y="0"/>
                  </a:lnTo>
                  <a:lnTo>
                    <a:pt x="655838" y="2060650"/>
                  </a:lnTo>
                  <a:lnTo>
                    <a:pt x="553573" y="2060650"/>
                  </a:lnTo>
                  <a:close/>
                  <a:moveTo>
                    <a:pt x="0" y="0"/>
                  </a:moveTo>
                  <a:lnTo>
                    <a:pt x="102265" y="0"/>
                  </a:lnTo>
                  <a:lnTo>
                    <a:pt x="102265" y="2060650"/>
                  </a:lnTo>
                  <a:lnTo>
                    <a:pt x="0" y="2060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ValueText">
              <a:extLst>
                <a:ext uri="{FF2B5EF4-FFF2-40B4-BE49-F238E27FC236}">
                  <a16:creationId xmlns:a16="http://schemas.microsoft.com/office/drawing/2014/main" id="{983EE534-1117-4C83-B696-79F7AB7B2B76}"/>
                </a:ext>
              </a:extLst>
            </p:cNvPr>
            <p:cNvSpPr txBox="1"/>
            <p:nvPr/>
          </p:nvSpPr>
          <p:spPr>
            <a:xfrm>
              <a:off x="4934002" y="2381957"/>
              <a:ext cx="629757" cy="472318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normAutofit/>
            </a:bodyPr>
            <a:lstStyle/>
            <a:p>
              <a:r>
                <a:rPr lang="en-US" altLang="zh-CN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rPr>
                <a:t>53%</a:t>
              </a:r>
            </a:p>
          </p:txBody>
        </p:sp>
        <p:sp>
          <p:nvSpPr>
            <p:cNvPr id="44" name="CustomText1">
              <a:extLst>
                <a:ext uri="{FF2B5EF4-FFF2-40B4-BE49-F238E27FC236}">
                  <a16:creationId xmlns:a16="http://schemas.microsoft.com/office/drawing/2014/main" id="{27D3AC2E-FAD3-43FB-BC9E-450D46605EAF}"/>
                </a:ext>
              </a:extLst>
            </p:cNvPr>
            <p:cNvSpPr/>
            <p:nvPr/>
          </p:nvSpPr>
          <p:spPr>
            <a:xfrm>
              <a:off x="1985433" y="3461255"/>
              <a:ext cx="2486158" cy="348592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en-US" altLang="zh-CN"/>
                <a:t>Supporting text here</a:t>
              </a:r>
              <a:endParaRPr lang="en-US" altLang="zh-CN" dirty="0"/>
            </a:p>
          </p:txBody>
        </p:sp>
        <p:cxnSp>
          <p:nvCxnSpPr>
            <p:cNvPr id="45" name="LineShape">
              <a:extLst>
                <a:ext uri="{FF2B5EF4-FFF2-40B4-BE49-F238E27FC236}">
                  <a16:creationId xmlns:a16="http://schemas.microsoft.com/office/drawing/2014/main" id="{B31FBE19-68C0-4449-901A-88057E1631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9112" y="3383804"/>
              <a:ext cx="2472479" cy="0"/>
            </a:xfrm>
            <a:prstGeom prst="straightConnector1">
              <a:avLst/>
            </a:prstGeom>
            <a:noFill/>
            <a:ln w="3175" cap="flat" cmpd="sng">
              <a:solidFill>
                <a:schemeClr val="bg1">
                  <a:lumMod val="75000"/>
                </a:schemeClr>
              </a:solidFill>
              <a:prstDash val="solid"/>
              <a:miter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93602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0B759AA1-9EC0-43BC-8918-C0880869A9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3" b="21963"/>
          <a:stretch/>
        </p:blipFill>
        <p:spPr/>
      </p:pic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FA71CA8A-AB60-4919-A2D3-9F49C9E50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F138B57-BED9-4093-8A72-1DC824FBB8CC}"/>
              </a:ext>
            </a:extLst>
          </p:cNvPr>
          <p:cNvCxnSpPr/>
          <p:nvPr/>
        </p:nvCxnSpPr>
        <p:spPr>
          <a:xfrm>
            <a:off x="6769365" y="4275016"/>
            <a:ext cx="475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4032" y="328408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801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>
            <a:extLst>
              <a:ext uri="{FF2B5EF4-FFF2-40B4-BE49-F238E27FC236}">
                <a16:creationId xmlns:a16="http://schemas.microsoft.com/office/drawing/2014/main" id="{2C14365E-3523-4D65-B211-60204DB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grpSp>
        <p:nvGrpSpPr>
          <p:cNvPr id="3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3659714-A4F1-490F-A51D-F7F18997079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4" name="îşľiďê">
              <a:extLst>
                <a:ext uri="{FF2B5EF4-FFF2-40B4-BE49-F238E27FC236}">
                  <a16:creationId xmlns:a16="http://schemas.microsoft.com/office/drawing/2014/main" id="{98E75669-CB2D-44DE-B1F9-DDC66305FA04}"/>
                </a:ext>
              </a:extLst>
            </p:cNvPr>
            <p:cNvGrpSpPr/>
            <p:nvPr/>
          </p:nvGrpSpPr>
          <p:grpSpPr>
            <a:xfrm>
              <a:off x="6546000" y="1028700"/>
              <a:ext cx="4139152" cy="5284723"/>
              <a:chOff x="6546000" y="1028700"/>
              <a:chExt cx="4139152" cy="5284723"/>
            </a:xfrm>
          </p:grpSpPr>
          <p:sp>
            <p:nvSpPr>
              <p:cNvPr id="14" name="i$ḻîḍè">
                <a:extLst>
                  <a:ext uri="{FF2B5EF4-FFF2-40B4-BE49-F238E27FC236}">
                    <a16:creationId xmlns:a16="http://schemas.microsoft.com/office/drawing/2014/main" id="{BD8B53A6-8236-4DB5-B4C1-3644D5F81CA7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ïŝľíḓè">
                <a:extLst>
                  <a:ext uri="{FF2B5EF4-FFF2-40B4-BE49-F238E27FC236}">
                    <a16:creationId xmlns:a16="http://schemas.microsoft.com/office/drawing/2014/main" id="{01373A2E-A033-4BE4-96C2-54554DDADA05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iṣľïḋé">
                <a:extLst>
                  <a:ext uri="{FF2B5EF4-FFF2-40B4-BE49-F238E27FC236}">
                    <a16:creationId xmlns:a16="http://schemas.microsoft.com/office/drawing/2014/main" id="{883B6110-DE87-44F9-AEA7-6286AD974D31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$ľïḍé">
                <a:extLst>
                  <a:ext uri="{FF2B5EF4-FFF2-40B4-BE49-F238E27FC236}">
                    <a16:creationId xmlns:a16="http://schemas.microsoft.com/office/drawing/2014/main" id="{4D885036-A9E3-41D4-9E02-2AC83CBA7F69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ïṡ1ídé">
                <a:extLst>
                  <a:ext uri="{FF2B5EF4-FFF2-40B4-BE49-F238E27FC236}">
                    <a16:creationId xmlns:a16="http://schemas.microsoft.com/office/drawing/2014/main" id="{7C7DE07F-EA73-46F5-A072-9B42AB3377F0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íŝľiḍé">
                <a:extLst>
                  <a:ext uri="{FF2B5EF4-FFF2-40B4-BE49-F238E27FC236}">
                    <a16:creationId xmlns:a16="http://schemas.microsoft.com/office/drawing/2014/main" id="{A5755507-EEF4-4CB2-A2CB-54C17B6D695C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is1idê">
                <a:extLst>
                  <a:ext uri="{FF2B5EF4-FFF2-40B4-BE49-F238E27FC236}">
                    <a16:creationId xmlns:a16="http://schemas.microsoft.com/office/drawing/2014/main" id="{A5AB2780-E140-4EF3-8528-104324D6C75A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ïSlïdè">
                <a:extLst>
                  <a:ext uri="{FF2B5EF4-FFF2-40B4-BE49-F238E27FC236}">
                    <a16:creationId xmlns:a16="http://schemas.microsoft.com/office/drawing/2014/main" id="{F3371DC7-9879-431C-9AF2-DECD3DD6B5A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îšlïdé">
                <a:extLst>
                  <a:ext uri="{FF2B5EF4-FFF2-40B4-BE49-F238E27FC236}">
                    <a16:creationId xmlns:a16="http://schemas.microsoft.com/office/drawing/2014/main" id="{9369B1B9-9044-4CB7-A2D6-BFC9CDDFAE7D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ïśḻíḓe">
                <a:extLst>
                  <a:ext uri="{FF2B5EF4-FFF2-40B4-BE49-F238E27FC236}">
                    <a16:creationId xmlns:a16="http://schemas.microsoft.com/office/drawing/2014/main" id="{EB7425ED-59D1-4B6A-8277-F37DB81304F9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íṥļîde">
                <a:extLst>
                  <a:ext uri="{FF2B5EF4-FFF2-40B4-BE49-F238E27FC236}">
                    <a16:creationId xmlns:a16="http://schemas.microsoft.com/office/drawing/2014/main" id="{0D01B51A-86FD-463D-BA93-CEAC2BF357A0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ïSlïḓe">
                <a:extLst>
                  <a:ext uri="{FF2B5EF4-FFF2-40B4-BE49-F238E27FC236}">
                    <a16:creationId xmlns:a16="http://schemas.microsoft.com/office/drawing/2014/main" id="{73205D34-753F-4137-A4D3-D12D9E17B0BC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6" name="îṧ1íďè">
                <a:extLst>
                  <a:ext uri="{FF2B5EF4-FFF2-40B4-BE49-F238E27FC236}">
                    <a16:creationId xmlns:a16="http://schemas.microsoft.com/office/drawing/2014/main" id="{B45A5F64-662F-4C84-87C0-CCE3B5E1AB10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slîḓe">
                <a:extLst>
                  <a:ext uri="{FF2B5EF4-FFF2-40B4-BE49-F238E27FC236}">
                    <a16:creationId xmlns:a16="http://schemas.microsoft.com/office/drawing/2014/main" id="{04BB3E7E-B85E-4B53-8A94-6415037810C2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íṡļïde">
                <a:extLst>
                  <a:ext uri="{FF2B5EF4-FFF2-40B4-BE49-F238E27FC236}">
                    <a16:creationId xmlns:a16="http://schemas.microsoft.com/office/drawing/2014/main" id="{728AD37F-6219-477F-9DBB-AFCA472B9AE2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îṧliḓé">
                <a:extLst>
                  <a:ext uri="{FF2B5EF4-FFF2-40B4-BE49-F238E27FC236}">
                    <a16:creationId xmlns:a16="http://schemas.microsoft.com/office/drawing/2014/main" id="{02C400F4-9CBA-4624-AFC4-02B9490160A8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í$ḻiḓe">
                <a:extLst>
                  <a:ext uri="{FF2B5EF4-FFF2-40B4-BE49-F238E27FC236}">
                    <a16:creationId xmlns:a16="http://schemas.microsoft.com/office/drawing/2014/main" id="{E608A222-E1D9-48AF-A4BF-D6E81699B8D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1" name="iṧ1iḋè">
                <a:extLst>
                  <a:ext uri="{FF2B5EF4-FFF2-40B4-BE49-F238E27FC236}">
                    <a16:creationId xmlns:a16="http://schemas.microsoft.com/office/drawing/2014/main" id="{EA49CC1E-7555-4460-99B6-02A376EB4145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íṣľîdé">
                <a:extLst>
                  <a:ext uri="{FF2B5EF4-FFF2-40B4-BE49-F238E27FC236}">
                    <a16:creationId xmlns:a16="http://schemas.microsoft.com/office/drawing/2014/main" id="{AFC2A15A-2CAF-4B26-8820-71555331B122}"/>
                  </a:ext>
                </a:extLst>
              </p:cNvPr>
              <p:cNvSpPr/>
              <p:nvPr/>
            </p:nvSpPr>
            <p:spPr>
              <a:xfrm>
                <a:off x="6546000" y="2323114"/>
                <a:ext cx="1862395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585" y="17555"/>
                    </a:lnTo>
                    <a:cubicBezTo>
                      <a:pt x="663" y="17145"/>
                      <a:pt x="785" y="16755"/>
                      <a:pt x="947" y="16397"/>
                    </a:cubicBezTo>
                    <a:cubicBezTo>
                      <a:pt x="1176" y="15892"/>
                      <a:pt x="1480" y="15462"/>
                      <a:pt x="1838" y="15138"/>
                    </a:cubicBezTo>
                    <a:lnTo>
                      <a:pt x="21600" y="0"/>
                    </a:lnTo>
                    <a:lnTo>
                      <a:pt x="21560" y="13327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ïṣḷîḋé">
                <a:extLst>
                  <a:ext uri="{FF2B5EF4-FFF2-40B4-BE49-F238E27FC236}">
                    <a16:creationId xmlns:a16="http://schemas.microsoft.com/office/drawing/2014/main" id="{DB032BAD-7E1D-45AA-8074-14B4DAB19535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ís1iḋê">
                <a:extLst>
                  <a:ext uri="{FF2B5EF4-FFF2-40B4-BE49-F238E27FC236}">
                    <a16:creationId xmlns:a16="http://schemas.microsoft.com/office/drawing/2014/main" id="{4D81A35A-70F3-46C8-886F-B26910EA6192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ïŝ1ídé">
                <a:extLst>
                  <a:ext uri="{FF2B5EF4-FFF2-40B4-BE49-F238E27FC236}">
                    <a16:creationId xmlns:a16="http://schemas.microsoft.com/office/drawing/2014/main" id="{F9C4FBE4-A933-420A-8336-F3A848304958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íSliḑe">
                <a:extLst>
                  <a:ext uri="{FF2B5EF4-FFF2-40B4-BE49-F238E27FC236}">
                    <a16:creationId xmlns:a16="http://schemas.microsoft.com/office/drawing/2014/main" id="{F5EB0E9B-392C-4948-9FAD-4854F56123C4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iṡ1íḍè">
                <a:extLst>
                  <a:ext uri="{FF2B5EF4-FFF2-40B4-BE49-F238E27FC236}">
                    <a16:creationId xmlns:a16="http://schemas.microsoft.com/office/drawing/2014/main" id="{F9800948-918A-455B-9578-4ADDF6A72478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îsḷîḋe">
                <a:extLst>
                  <a:ext uri="{FF2B5EF4-FFF2-40B4-BE49-F238E27FC236}">
                    <a16:creationId xmlns:a16="http://schemas.microsoft.com/office/drawing/2014/main" id="{E9C41DBF-39CC-47B0-AE85-85412DF18090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9" name="ïṧḻíḓé">
                <a:extLst>
                  <a:ext uri="{FF2B5EF4-FFF2-40B4-BE49-F238E27FC236}">
                    <a16:creationId xmlns:a16="http://schemas.microsoft.com/office/drawing/2014/main" id="{4F357D9F-A7D2-4D8B-9C56-048E80DB651A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şļidé">
                <a:extLst>
                  <a:ext uri="{FF2B5EF4-FFF2-40B4-BE49-F238E27FC236}">
                    <a16:creationId xmlns:a16="http://schemas.microsoft.com/office/drawing/2014/main" id="{FE4D2B2A-F6C7-408C-B390-975E4D3DF642}"/>
                  </a:ext>
                </a:extLst>
              </p:cNvPr>
              <p:cNvSpPr/>
              <p:nvPr/>
            </p:nvSpPr>
            <p:spPr>
              <a:xfrm>
                <a:off x="8399219" y="1028700"/>
                <a:ext cx="434745" cy="35043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89" h="21600" extrusionOk="0">
                    <a:moveTo>
                      <a:pt x="8804" y="100"/>
                    </a:moveTo>
                    <a:cubicBezTo>
                      <a:pt x="8060" y="166"/>
                      <a:pt x="7413" y="247"/>
                      <a:pt x="6794" y="331"/>
                    </a:cubicBezTo>
                    <a:cubicBezTo>
                      <a:pt x="5555" y="498"/>
                      <a:pt x="4420" y="677"/>
                      <a:pt x="3459" y="872"/>
                    </a:cubicBezTo>
                    <a:cubicBezTo>
                      <a:pt x="949" y="1383"/>
                      <a:pt x="-246" y="1981"/>
                      <a:pt x="42" y="2583"/>
                    </a:cubicBezTo>
                    <a:lnTo>
                      <a:pt x="42" y="18187"/>
                    </a:lnTo>
                    <a:cubicBezTo>
                      <a:pt x="7" y="18787"/>
                      <a:pt x="845" y="19383"/>
                      <a:pt x="2515" y="19945"/>
                    </a:cubicBezTo>
                    <a:cubicBezTo>
                      <a:pt x="4349" y="20561"/>
                      <a:pt x="7148" y="21125"/>
                      <a:pt x="10744" y="21600"/>
                    </a:cubicBezTo>
                    <a:cubicBezTo>
                      <a:pt x="14247" y="21129"/>
                      <a:pt x="16962" y="20572"/>
                      <a:pt x="18727" y="19964"/>
                    </a:cubicBezTo>
                    <a:cubicBezTo>
                      <a:pt x="20421" y="19380"/>
                      <a:pt x="21205" y="18760"/>
                      <a:pt x="21035" y="18138"/>
                    </a:cubicBezTo>
                    <a:lnTo>
                      <a:pt x="21035" y="2541"/>
                    </a:lnTo>
                    <a:cubicBezTo>
                      <a:pt x="21354" y="1955"/>
                      <a:pt x="20265" y="1369"/>
                      <a:pt x="17913" y="863"/>
                    </a:cubicBezTo>
                    <a:cubicBezTo>
                      <a:pt x="17038" y="675"/>
                      <a:pt x="15998" y="500"/>
                      <a:pt x="14879" y="334"/>
                    </a:cubicBezTo>
                    <a:cubicBezTo>
                      <a:pt x="14319" y="251"/>
                      <a:pt x="13737" y="169"/>
                      <a:pt x="13045" y="104"/>
                    </a:cubicBezTo>
                    <a:cubicBezTo>
                      <a:pt x="12412" y="45"/>
                      <a:pt x="11698" y="1"/>
                      <a:pt x="10935" y="0"/>
                    </a:cubicBezTo>
                    <a:cubicBezTo>
                      <a:pt x="10173" y="0"/>
                      <a:pt x="9452" y="43"/>
                      <a:pt x="8804" y="10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1" name="iSļïḋe">
                <a:extLst>
                  <a:ext uri="{FF2B5EF4-FFF2-40B4-BE49-F238E27FC236}">
                    <a16:creationId xmlns:a16="http://schemas.microsoft.com/office/drawing/2014/main" id="{8CF0AE2C-4B70-4B8E-8494-7E811FB356F3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" name="íṣ1îḑê">
                <a:extLst>
                  <a:ext uri="{FF2B5EF4-FFF2-40B4-BE49-F238E27FC236}">
                    <a16:creationId xmlns:a16="http://schemas.microsoft.com/office/drawing/2014/main" id="{69D078B4-B8D2-45A4-B2F2-570962CC7B4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3" name="iṣ1ide">
                <a:extLst>
                  <a:ext uri="{FF2B5EF4-FFF2-40B4-BE49-F238E27FC236}">
                    <a16:creationId xmlns:a16="http://schemas.microsoft.com/office/drawing/2014/main" id="{5371BB0B-E764-40BC-9AF4-1DC78D7B1761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1" name="îsḷîḑe">
                  <a:extLst>
                    <a:ext uri="{FF2B5EF4-FFF2-40B4-BE49-F238E27FC236}">
                      <a16:creationId xmlns:a16="http://schemas.microsoft.com/office/drawing/2014/main" id="{D51A34AD-47AD-43E6-A753-9D6DFC3BC95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íṡľiḑè">
                  <a:extLst>
                    <a:ext uri="{FF2B5EF4-FFF2-40B4-BE49-F238E27FC236}">
                      <a16:creationId xmlns:a16="http://schemas.microsoft.com/office/drawing/2014/main" id="{552861A4-4255-4A37-863E-CB9FAEED01E4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îSlîdé">
                  <a:extLst>
                    <a:ext uri="{FF2B5EF4-FFF2-40B4-BE49-F238E27FC236}">
                      <a16:creationId xmlns:a16="http://schemas.microsoft.com/office/drawing/2014/main" id="{77D93BF5-82BE-4C33-984F-B142EA3A0BFE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íṧlídè">
                  <a:extLst>
                    <a:ext uri="{FF2B5EF4-FFF2-40B4-BE49-F238E27FC236}">
                      <a16:creationId xmlns:a16="http://schemas.microsoft.com/office/drawing/2014/main" id="{5FDDADCA-8B96-4A1B-9AF8-E93E17D5FC24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ṧḻîdé">
                  <a:extLst>
                    <a:ext uri="{FF2B5EF4-FFF2-40B4-BE49-F238E27FC236}">
                      <a16:creationId xmlns:a16="http://schemas.microsoft.com/office/drawing/2014/main" id="{26FD53C5-4C4E-4654-B412-12BB841387BD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slïḑé">
                  <a:extLst>
                    <a:ext uri="{FF2B5EF4-FFF2-40B4-BE49-F238E27FC236}">
                      <a16:creationId xmlns:a16="http://schemas.microsoft.com/office/drawing/2014/main" id="{06B5DAEA-28A3-40CF-8EED-17D07C4E065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ïṥľîďé">
                  <a:extLst>
                    <a:ext uri="{FF2B5EF4-FFF2-40B4-BE49-F238E27FC236}">
                      <a16:creationId xmlns:a16="http://schemas.microsoft.com/office/drawing/2014/main" id="{F6B45315-A3AD-4317-A009-06202C750D60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isľide">
                  <a:extLst>
                    <a:ext uri="{FF2B5EF4-FFF2-40B4-BE49-F238E27FC236}">
                      <a16:creationId xmlns:a16="http://schemas.microsoft.com/office/drawing/2014/main" id="{B5E42AB6-3378-4613-AE3B-7E7F117B2215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šľîḋé">
                  <a:extLst>
                    <a:ext uri="{FF2B5EF4-FFF2-40B4-BE49-F238E27FC236}">
                      <a16:creationId xmlns:a16="http://schemas.microsoft.com/office/drawing/2014/main" id="{6CE12308-4ADF-4BE1-A96B-58ED19D3FED8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î$ḻíḑé">
                  <a:extLst>
                    <a:ext uri="{FF2B5EF4-FFF2-40B4-BE49-F238E27FC236}">
                      <a16:creationId xmlns:a16="http://schemas.microsoft.com/office/drawing/2014/main" id="{08FB51DA-BFE4-49F1-A7D5-BEBEDC83FF03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ṣľïdè">
                  <a:extLst>
                    <a:ext uri="{FF2B5EF4-FFF2-40B4-BE49-F238E27FC236}">
                      <a16:creationId xmlns:a16="http://schemas.microsoft.com/office/drawing/2014/main" id="{F06759C3-6210-41A2-974D-6053048E87C2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ŝľîḑé">
                  <a:extLst>
                    <a:ext uri="{FF2B5EF4-FFF2-40B4-BE49-F238E27FC236}">
                      <a16:creationId xmlns:a16="http://schemas.microsoft.com/office/drawing/2014/main" id="{61A3C2C0-6FE2-4E63-B94B-E733D21850E7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išḻîḍe">
                  <a:extLst>
                    <a:ext uri="{FF2B5EF4-FFF2-40B4-BE49-F238E27FC236}">
                      <a16:creationId xmlns:a16="http://schemas.microsoft.com/office/drawing/2014/main" id="{4ADC0BE6-FE57-4484-A1FE-0CE525D01AA7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ïŝḷîďe">
                  <a:extLst>
                    <a:ext uri="{FF2B5EF4-FFF2-40B4-BE49-F238E27FC236}">
                      <a16:creationId xmlns:a16="http://schemas.microsoft.com/office/drawing/2014/main" id="{2D154C10-C848-4883-8AB6-0DD359D23BE4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iṩḻîḍè">
                  <a:extLst>
                    <a:ext uri="{FF2B5EF4-FFF2-40B4-BE49-F238E27FC236}">
                      <a16:creationId xmlns:a16="http://schemas.microsoft.com/office/drawing/2014/main" id="{C65EC510-C03A-49AF-B362-0E467B722A0C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îṥḻïḍè">
                  <a:extLst>
                    <a:ext uri="{FF2B5EF4-FFF2-40B4-BE49-F238E27FC236}">
                      <a16:creationId xmlns:a16="http://schemas.microsoft.com/office/drawing/2014/main" id="{441752C6-A9E8-4CD0-B331-80DEF40B578A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í$1ïḋè">
                  <a:extLst>
                    <a:ext uri="{FF2B5EF4-FFF2-40B4-BE49-F238E27FC236}">
                      <a16:creationId xmlns:a16="http://schemas.microsoft.com/office/drawing/2014/main" id="{C0D92A9C-04B1-4D9E-9830-B72418F6AE40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îslïḍè">
                  <a:extLst>
                    <a:ext uri="{FF2B5EF4-FFF2-40B4-BE49-F238E27FC236}">
                      <a16:creationId xmlns:a16="http://schemas.microsoft.com/office/drawing/2014/main" id="{CC7A9508-9521-4A6A-B820-104A0076D2C5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Sḻïḍê">
                  <a:extLst>
                    <a:ext uri="{FF2B5EF4-FFF2-40B4-BE49-F238E27FC236}">
                      <a16:creationId xmlns:a16="http://schemas.microsoft.com/office/drawing/2014/main" id="{1B3AF3B7-720D-4218-B990-ADBA5D15215F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ïṩḷiḓé">
                  <a:extLst>
                    <a:ext uri="{FF2B5EF4-FFF2-40B4-BE49-F238E27FC236}">
                      <a16:creationId xmlns:a16="http://schemas.microsoft.com/office/drawing/2014/main" id="{E0B1BDDB-313D-4E55-8B08-F5B2096D2CDC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ṡľiďe">
                  <a:extLst>
                    <a:ext uri="{FF2B5EF4-FFF2-40B4-BE49-F238E27FC236}">
                      <a16:creationId xmlns:a16="http://schemas.microsoft.com/office/drawing/2014/main" id="{55A1BF80-8937-403E-8149-25902C8903F8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î$ļîḋe">
                  <a:extLst>
                    <a:ext uri="{FF2B5EF4-FFF2-40B4-BE49-F238E27FC236}">
                      <a16:creationId xmlns:a16="http://schemas.microsoft.com/office/drawing/2014/main" id="{CAC0BDB9-8961-4165-911F-0C9F0C606F78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işľíďê">
                  <a:extLst>
                    <a:ext uri="{FF2B5EF4-FFF2-40B4-BE49-F238E27FC236}">
                      <a16:creationId xmlns:a16="http://schemas.microsoft.com/office/drawing/2014/main" id="{0335106A-7888-4C4A-9365-476BB692EEF1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ï$ḻíďè">
                  <a:extLst>
                    <a:ext uri="{FF2B5EF4-FFF2-40B4-BE49-F238E27FC236}">
                      <a16:creationId xmlns:a16="http://schemas.microsoft.com/office/drawing/2014/main" id="{CC591EA0-ADBB-4A89-A916-D7E546E7EFEF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íṧ1ïďê">
                  <a:extLst>
                    <a:ext uri="{FF2B5EF4-FFF2-40B4-BE49-F238E27FC236}">
                      <a16:creationId xmlns:a16="http://schemas.microsoft.com/office/drawing/2014/main" id="{804C00D7-6C77-4A4B-B54A-29B9107B1346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î$ľíḍê">
                  <a:extLst>
                    <a:ext uri="{FF2B5EF4-FFF2-40B4-BE49-F238E27FC236}">
                      <a16:creationId xmlns:a16="http://schemas.microsoft.com/office/drawing/2014/main" id="{77318D07-AF75-4123-946F-84842A25B9E1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iṥlide">
                  <a:extLst>
                    <a:ext uri="{FF2B5EF4-FFF2-40B4-BE49-F238E27FC236}">
                      <a16:creationId xmlns:a16="http://schemas.microsoft.com/office/drawing/2014/main" id="{E1C8181C-4287-4F34-86DF-DFB5B0ED2490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ïsḷïďè">
                  <a:extLst>
                    <a:ext uri="{FF2B5EF4-FFF2-40B4-BE49-F238E27FC236}">
                      <a16:creationId xmlns:a16="http://schemas.microsoft.com/office/drawing/2014/main" id="{2FA360D7-602F-4613-B760-E66BA2CA9488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íṣļïḋé">
                  <a:extLst>
                    <a:ext uri="{FF2B5EF4-FFF2-40B4-BE49-F238E27FC236}">
                      <a16:creationId xmlns:a16="http://schemas.microsoft.com/office/drawing/2014/main" id="{8EBAA057-DD8C-46AD-A6A9-855FF19A1778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î$ļiḓe">
                  <a:extLst>
                    <a:ext uri="{FF2B5EF4-FFF2-40B4-BE49-F238E27FC236}">
                      <a16:creationId xmlns:a16="http://schemas.microsoft.com/office/drawing/2014/main" id="{BEFA4E2F-DEEE-4EEE-875F-478C6565CC5E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ľîďe">
                  <a:extLst>
                    <a:ext uri="{FF2B5EF4-FFF2-40B4-BE49-F238E27FC236}">
                      <a16:creationId xmlns:a16="http://schemas.microsoft.com/office/drawing/2014/main" id="{289B7BFD-1399-4DCA-9AA7-001518676A6F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ïŝļîḋè">
                  <a:extLst>
                    <a:ext uri="{FF2B5EF4-FFF2-40B4-BE49-F238E27FC236}">
                      <a16:creationId xmlns:a16="http://schemas.microsoft.com/office/drawing/2014/main" id="{7D1B02BB-35AB-46DF-B1FD-15384614E21E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íŝ1ïḑé">
                  <a:extLst>
                    <a:ext uri="{FF2B5EF4-FFF2-40B4-BE49-F238E27FC236}">
                      <a16:creationId xmlns:a16="http://schemas.microsoft.com/office/drawing/2014/main" id="{D98773E7-D0AF-41E0-B8A6-D58CC500B08C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îŝḻîḑe">
                  <a:extLst>
                    <a:ext uri="{FF2B5EF4-FFF2-40B4-BE49-F238E27FC236}">
                      <a16:creationId xmlns:a16="http://schemas.microsoft.com/office/drawing/2014/main" id="{09CDFDFB-0F95-46F7-8BDA-B95CFEA975C0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ŝḻïḑe">
                  <a:extLst>
                    <a:ext uri="{FF2B5EF4-FFF2-40B4-BE49-F238E27FC236}">
                      <a16:creationId xmlns:a16="http://schemas.microsoft.com/office/drawing/2014/main" id="{C3599C20-50A5-4627-8C11-45976E4592C5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íşḻiḋè">
                  <a:extLst>
                    <a:ext uri="{FF2B5EF4-FFF2-40B4-BE49-F238E27FC236}">
                      <a16:creationId xmlns:a16="http://schemas.microsoft.com/office/drawing/2014/main" id="{57771127-230D-4565-907D-66E28EC537FB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$lïďe">
                  <a:extLst>
                    <a:ext uri="{FF2B5EF4-FFF2-40B4-BE49-F238E27FC236}">
                      <a16:creationId xmlns:a16="http://schemas.microsoft.com/office/drawing/2014/main" id="{CE83B8DF-6267-42BE-A79F-9421BBCE6D88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ïŝliḍé">
                  <a:extLst>
                    <a:ext uri="{FF2B5EF4-FFF2-40B4-BE49-F238E27FC236}">
                      <a16:creationId xmlns:a16="http://schemas.microsoft.com/office/drawing/2014/main" id="{D1D571E7-75BB-40A5-A2E4-F2E52D12225A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şļïḑe">
                  <a:extLst>
                    <a:ext uri="{FF2B5EF4-FFF2-40B4-BE49-F238E27FC236}">
                      <a16:creationId xmlns:a16="http://schemas.microsoft.com/office/drawing/2014/main" id="{EF598D11-F0CA-4869-9089-F73AE53DD95E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íś1iḋè">
                  <a:extLst>
                    <a:ext uri="{FF2B5EF4-FFF2-40B4-BE49-F238E27FC236}">
                      <a16:creationId xmlns:a16="http://schemas.microsoft.com/office/drawing/2014/main" id="{10875D10-A2BC-4C11-BF91-2D113F9A5B8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iş1íḍè">
                  <a:extLst>
                    <a:ext uri="{FF2B5EF4-FFF2-40B4-BE49-F238E27FC236}">
                      <a16:creationId xmlns:a16="http://schemas.microsoft.com/office/drawing/2014/main" id="{25349885-A844-4652-B2F7-1BA4348F975D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śľîďè">
                  <a:extLst>
                    <a:ext uri="{FF2B5EF4-FFF2-40B4-BE49-F238E27FC236}">
                      <a16:creationId xmlns:a16="http://schemas.microsoft.com/office/drawing/2014/main" id="{6FEF12EF-1718-4794-9FDF-072D80BCF1D7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îṧḷîḓê">
                  <a:extLst>
                    <a:ext uri="{FF2B5EF4-FFF2-40B4-BE49-F238E27FC236}">
                      <a16:creationId xmlns:a16="http://schemas.microsoft.com/office/drawing/2014/main" id="{44DB92A9-9537-4804-833E-FA0E5E689A77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ï$líḋé">
                  <a:extLst>
                    <a:ext uri="{FF2B5EF4-FFF2-40B4-BE49-F238E27FC236}">
                      <a16:creationId xmlns:a16="http://schemas.microsoft.com/office/drawing/2014/main" id="{A2B43426-B398-417C-83B1-CF8DBEACD59F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îṩľïďê">
                  <a:extLst>
                    <a:ext uri="{FF2B5EF4-FFF2-40B4-BE49-F238E27FC236}">
                      <a16:creationId xmlns:a16="http://schemas.microsoft.com/office/drawing/2014/main" id="{C123BD73-2DDB-40C8-96E2-96AB662F034E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ŝḻïḑê">
                  <a:extLst>
                    <a:ext uri="{FF2B5EF4-FFF2-40B4-BE49-F238E27FC236}">
                      <a16:creationId xmlns:a16="http://schemas.microsoft.com/office/drawing/2014/main" id="{14A362A6-F8B9-4674-906F-93A5D9B837D4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ṩlïḑe">
                  <a:extLst>
                    <a:ext uri="{FF2B5EF4-FFF2-40B4-BE49-F238E27FC236}">
                      <a16:creationId xmlns:a16="http://schemas.microsoft.com/office/drawing/2014/main" id="{F8AAAEEF-2B69-45D6-BE41-ECC13FE33E10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iṧ1íḍê">
                  <a:extLst>
                    <a:ext uri="{FF2B5EF4-FFF2-40B4-BE49-F238E27FC236}">
                      <a16:creationId xmlns:a16="http://schemas.microsoft.com/office/drawing/2014/main" id="{712B05B9-5755-4488-BFFE-B5394F548D9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íŝļíḋe">
                  <a:extLst>
                    <a:ext uri="{FF2B5EF4-FFF2-40B4-BE49-F238E27FC236}">
                      <a16:creationId xmlns:a16="http://schemas.microsoft.com/office/drawing/2014/main" id="{3C51B510-4ED6-4407-A113-A89819935584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ṧḷíďê">
                  <a:extLst>
                    <a:ext uri="{FF2B5EF4-FFF2-40B4-BE49-F238E27FC236}">
                      <a16:creationId xmlns:a16="http://schemas.microsoft.com/office/drawing/2014/main" id="{8CAD2671-AF28-4B6E-853C-D6E95E4B8D0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ïŝľíḑe">
                  <a:extLst>
                    <a:ext uri="{FF2B5EF4-FFF2-40B4-BE49-F238E27FC236}">
                      <a16:creationId xmlns:a16="http://schemas.microsoft.com/office/drawing/2014/main" id="{B83B41F3-F98A-4EE6-9A79-BFD03A6D6F2D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íṣ1îḍè">
                  <a:extLst>
                    <a:ext uri="{FF2B5EF4-FFF2-40B4-BE49-F238E27FC236}">
                      <a16:creationId xmlns:a16="http://schemas.microsoft.com/office/drawing/2014/main" id="{640D9B8D-B434-4640-B8AB-44F5A08328CB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šļidé">
                  <a:extLst>
                    <a:ext uri="{FF2B5EF4-FFF2-40B4-BE49-F238E27FC236}">
                      <a16:creationId xmlns:a16="http://schemas.microsoft.com/office/drawing/2014/main" id="{86761B1D-A38A-4B65-BCFE-63E7451215A9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4" name="îś1îḑè">
                  <a:extLst>
                    <a:ext uri="{FF2B5EF4-FFF2-40B4-BE49-F238E27FC236}">
                      <a16:creationId xmlns:a16="http://schemas.microsoft.com/office/drawing/2014/main" id="{C27AFE0F-FA24-49D0-AB49-8AD028926706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4" name="íŝlîdè">
                <a:extLst>
                  <a:ext uri="{FF2B5EF4-FFF2-40B4-BE49-F238E27FC236}">
                    <a16:creationId xmlns:a16="http://schemas.microsoft.com/office/drawing/2014/main" id="{6597258D-BCEF-4BD8-8213-85406FCB84C6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5" name="íşľïďê">
                  <a:extLst>
                    <a:ext uri="{FF2B5EF4-FFF2-40B4-BE49-F238E27FC236}">
                      <a16:creationId xmlns:a16="http://schemas.microsoft.com/office/drawing/2014/main" id="{B7115BBC-6FC4-4B04-AEE0-E13F6613B05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íṧļídê">
                  <a:extLst>
                    <a:ext uri="{FF2B5EF4-FFF2-40B4-BE49-F238E27FC236}">
                      <a16:creationId xmlns:a16="http://schemas.microsoft.com/office/drawing/2014/main" id="{1AAC51D6-A4D0-46B2-A982-25841DD95144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ïŝlïďê">
                  <a:extLst>
                    <a:ext uri="{FF2B5EF4-FFF2-40B4-BE49-F238E27FC236}">
                      <a16:creationId xmlns:a16="http://schemas.microsoft.com/office/drawing/2014/main" id="{22021781-BA8E-40BE-8111-42E2D90928C3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ṣlíḓè">
                  <a:extLst>
                    <a:ext uri="{FF2B5EF4-FFF2-40B4-BE49-F238E27FC236}">
                      <a16:creationId xmlns:a16="http://schemas.microsoft.com/office/drawing/2014/main" id="{38C6A581-8123-4811-B0D4-00992206CD98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îṧļiḓé">
                  <a:extLst>
                    <a:ext uri="{FF2B5EF4-FFF2-40B4-BE49-F238E27FC236}">
                      <a16:creationId xmlns:a16="http://schemas.microsoft.com/office/drawing/2014/main" id="{01BE8001-866C-4316-BC35-622DCB6D55AA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0" name="ï$1idé">
                  <a:extLst>
                    <a:ext uri="{FF2B5EF4-FFF2-40B4-BE49-F238E27FC236}">
                      <a16:creationId xmlns:a16="http://schemas.microsoft.com/office/drawing/2014/main" id="{E9F47E68-EB7C-4453-9756-39C387193B68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5" name="ïṣļíḍé">
              <a:extLst>
                <a:ext uri="{FF2B5EF4-FFF2-40B4-BE49-F238E27FC236}">
                  <a16:creationId xmlns:a16="http://schemas.microsoft.com/office/drawing/2014/main" id="{64CA59DB-8FFD-4320-989B-362FBE4C1954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6" name="íṣḷïḓê">
              <a:extLst>
                <a:ext uri="{FF2B5EF4-FFF2-40B4-BE49-F238E27FC236}">
                  <a16:creationId xmlns:a16="http://schemas.microsoft.com/office/drawing/2014/main" id="{9C3F77DA-C397-41DC-A99F-C7FA4E6E5639}"/>
                </a:ext>
              </a:extLst>
            </p:cNvPr>
            <p:cNvGrpSpPr/>
            <p:nvPr/>
          </p:nvGrpSpPr>
          <p:grpSpPr>
            <a:xfrm>
              <a:off x="687280" y="1130300"/>
              <a:ext cx="4586311" cy="1612150"/>
              <a:chOff x="687278" y="2398652"/>
              <a:chExt cx="3524773" cy="1612150"/>
            </a:xfrm>
          </p:grpSpPr>
          <p:sp>
            <p:nvSpPr>
              <p:cNvPr id="12" name="î$ḷîḍè">
                <a:extLst>
                  <a:ext uri="{FF2B5EF4-FFF2-40B4-BE49-F238E27FC236}">
                    <a16:creationId xmlns:a16="http://schemas.microsoft.com/office/drawing/2014/main" id="{1764028D-956A-4356-9A8E-7D77B536A393}"/>
                  </a:ext>
                </a:extLst>
              </p:cNvPr>
              <p:cNvSpPr/>
              <p:nvPr/>
            </p:nvSpPr>
            <p:spPr>
              <a:xfrm>
                <a:off x="687278" y="2840458"/>
                <a:ext cx="3524773" cy="1170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3" name="íšľídê">
                <a:extLst>
                  <a:ext uri="{FF2B5EF4-FFF2-40B4-BE49-F238E27FC236}">
                    <a16:creationId xmlns:a16="http://schemas.microsoft.com/office/drawing/2014/main" id="{E058C89B-164C-4A2B-AFE6-16F95712A856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EBD17CE8-1494-4216-85A3-4601C3FFC6DE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61711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ïSliḋe">
              <a:extLst>
                <a:ext uri="{FF2B5EF4-FFF2-40B4-BE49-F238E27FC236}">
                  <a16:creationId xmlns:a16="http://schemas.microsoft.com/office/drawing/2014/main" id="{A4674ECD-7033-48C9-B7A1-30A55C8189A9}"/>
                </a:ext>
              </a:extLst>
            </p:cNvPr>
            <p:cNvSpPr/>
            <p:nvPr/>
          </p:nvSpPr>
          <p:spPr bwMode="auto">
            <a:xfrm>
              <a:off x="1797867" y="3820559"/>
              <a:ext cx="4093264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9" name="is1iḍê">
              <a:extLst>
                <a:ext uri="{FF2B5EF4-FFF2-40B4-BE49-F238E27FC236}">
                  <a16:creationId xmlns:a16="http://schemas.microsoft.com/office/drawing/2014/main" id="{534066CA-B2CA-4854-BC29-D0F638B3558F}"/>
                </a:ext>
              </a:extLst>
            </p:cNvPr>
            <p:cNvSpPr txBox="1"/>
            <p:nvPr/>
          </p:nvSpPr>
          <p:spPr bwMode="auto">
            <a:xfrm>
              <a:off x="1797867" y="3429000"/>
              <a:ext cx="4093264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10" name="ïṣļîďè">
              <a:extLst>
                <a:ext uri="{FF2B5EF4-FFF2-40B4-BE49-F238E27FC236}">
                  <a16:creationId xmlns:a16="http://schemas.microsoft.com/office/drawing/2014/main" id="{47D073AB-1E08-4288-99E2-E546E012B444}"/>
                </a:ext>
              </a:extLst>
            </p:cNvPr>
            <p:cNvSpPr/>
            <p:nvPr/>
          </p:nvSpPr>
          <p:spPr bwMode="auto">
            <a:xfrm>
              <a:off x="668200" y="3366077"/>
              <a:ext cx="1024443" cy="1026520"/>
            </a:xfrm>
            <a:prstGeom prst="ellipse">
              <a:avLst/>
            </a:prstGeom>
            <a:solidFill>
              <a:schemeClr val="accent1"/>
            </a:solidFill>
            <a:ln w="57150">
              <a:noFill/>
              <a:round/>
              <a:headEnd/>
              <a:tailEnd/>
            </a:ln>
            <a:extLst/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1" name="iślîḓé">
              <a:extLst>
                <a:ext uri="{FF2B5EF4-FFF2-40B4-BE49-F238E27FC236}">
                  <a16:creationId xmlns:a16="http://schemas.microsoft.com/office/drawing/2014/main" id="{EA90ADC2-CD18-456C-BCED-8019D9EF1813}"/>
                </a:ext>
              </a:extLst>
            </p:cNvPr>
            <p:cNvSpPr/>
            <p:nvPr/>
          </p:nvSpPr>
          <p:spPr bwMode="auto">
            <a:xfrm>
              <a:off x="875579" y="3580099"/>
              <a:ext cx="609685" cy="598476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08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pSp>
        <p:nvGrpSpPr>
          <p:cNvPr id="5" name="ea088165-c03c-41ca-90b6-909522d3c9e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143625"/>
            <a:chOff x="0" y="0"/>
            <a:chExt cx="12192000" cy="6143625"/>
          </a:xfrm>
        </p:grpSpPr>
        <p:sp>
          <p:nvSpPr>
            <p:cNvPr id="6" name="ïṣľïḓê"/>
            <p:cNvSpPr/>
            <p:nvPr/>
          </p:nvSpPr>
          <p:spPr>
            <a:xfrm>
              <a:off x="9997797" y="1420911"/>
              <a:ext cx="1231900" cy="4722713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śliḍê"/>
            <p:cNvSpPr/>
            <p:nvPr/>
          </p:nvSpPr>
          <p:spPr>
            <a:xfrm>
              <a:off x="1018897" y="1420911"/>
              <a:ext cx="1231900" cy="123931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ṡḻíḑê"/>
            <p:cNvSpPr/>
            <p:nvPr/>
          </p:nvSpPr>
          <p:spPr>
            <a:xfrm>
              <a:off x="3317597" y="1420912"/>
              <a:ext cx="1231900" cy="211016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şľiḋè"/>
            <p:cNvSpPr/>
            <p:nvPr/>
          </p:nvSpPr>
          <p:spPr>
            <a:xfrm>
              <a:off x="5616297" y="1420911"/>
              <a:ext cx="1231900" cy="298101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şļiḋê"/>
            <p:cNvSpPr/>
            <p:nvPr/>
          </p:nvSpPr>
          <p:spPr>
            <a:xfrm>
              <a:off x="7914997" y="1420911"/>
              <a:ext cx="1231900" cy="385186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şḷïḋê"/>
            <p:cNvSpPr txBox="1"/>
            <p:nvPr/>
          </p:nvSpPr>
          <p:spPr>
            <a:xfrm>
              <a:off x="1018897" y="2070695"/>
              <a:ext cx="1231900" cy="46166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$</a:t>
              </a:r>
              <a:r>
                <a:rPr lang="en-US" sz="2400" dirty="0">
                  <a:solidFill>
                    <a:schemeClr val="bg1"/>
                  </a:solidFill>
                </a:rPr>
                <a:t>100k</a:t>
              </a:r>
            </a:p>
          </p:txBody>
        </p:sp>
        <p:sp>
          <p:nvSpPr>
            <p:cNvPr id="12" name="îṧlïďé"/>
            <p:cNvSpPr txBox="1"/>
            <p:nvPr/>
          </p:nvSpPr>
          <p:spPr>
            <a:xfrm>
              <a:off x="3317597" y="3056504"/>
              <a:ext cx="1231900" cy="46166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$</a:t>
              </a:r>
              <a:r>
                <a:rPr lang="en-US" sz="2400" dirty="0">
                  <a:solidFill>
                    <a:schemeClr val="bg1"/>
                  </a:solidFill>
                </a:rPr>
                <a:t>110k</a:t>
              </a:r>
            </a:p>
          </p:txBody>
        </p:sp>
        <p:sp>
          <p:nvSpPr>
            <p:cNvPr id="13" name="iṣļíde"/>
            <p:cNvSpPr txBox="1"/>
            <p:nvPr/>
          </p:nvSpPr>
          <p:spPr>
            <a:xfrm>
              <a:off x="5616297" y="3922291"/>
              <a:ext cx="1231900" cy="46166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$</a:t>
              </a:r>
              <a:r>
                <a:rPr lang="en-US" sz="2400" dirty="0">
                  <a:solidFill>
                    <a:schemeClr val="bg1"/>
                  </a:solidFill>
                </a:rPr>
                <a:t>130k</a:t>
              </a:r>
            </a:p>
          </p:txBody>
        </p:sp>
        <p:sp>
          <p:nvSpPr>
            <p:cNvPr id="14" name="ïśliḓê"/>
            <p:cNvSpPr txBox="1"/>
            <p:nvPr/>
          </p:nvSpPr>
          <p:spPr>
            <a:xfrm>
              <a:off x="7914997" y="4727430"/>
              <a:ext cx="1231900" cy="46166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$</a:t>
              </a:r>
              <a:r>
                <a:rPr lang="en-US" sz="2400" dirty="0">
                  <a:solidFill>
                    <a:schemeClr val="bg1"/>
                  </a:solidFill>
                </a:rPr>
                <a:t>150k</a:t>
              </a:r>
            </a:p>
          </p:txBody>
        </p:sp>
        <p:sp>
          <p:nvSpPr>
            <p:cNvPr id="15" name="îšlidê"/>
            <p:cNvSpPr txBox="1"/>
            <p:nvPr/>
          </p:nvSpPr>
          <p:spPr>
            <a:xfrm>
              <a:off x="9997797" y="5605454"/>
              <a:ext cx="1231900" cy="46166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$</a:t>
              </a:r>
              <a:r>
                <a:rPr lang="en-US" sz="2400" dirty="0">
                  <a:solidFill>
                    <a:schemeClr val="bg1"/>
                  </a:solidFill>
                </a:rPr>
                <a:t>180k</a:t>
              </a:r>
            </a:p>
          </p:txBody>
        </p:sp>
        <p:grpSp>
          <p:nvGrpSpPr>
            <p:cNvPr id="16" name="ïṧḻïḓè">
              <a:extLst>
                <a:ext uri="{FF2B5EF4-FFF2-40B4-BE49-F238E27FC236}">
                  <a16:creationId xmlns:a16="http://schemas.microsoft.com/office/drawing/2014/main" id="{CFDC088A-BD7A-4204-ACA4-F44B9608992B}"/>
                </a:ext>
              </a:extLst>
            </p:cNvPr>
            <p:cNvGrpSpPr/>
            <p:nvPr/>
          </p:nvGrpSpPr>
          <p:grpSpPr>
            <a:xfrm>
              <a:off x="962303" y="4717174"/>
              <a:ext cx="5864017" cy="1426451"/>
              <a:chOff x="687278" y="2398652"/>
              <a:chExt cx="3524773" cy="1426451"/>
            </a:xfrm>
          </p:grpSpPr>
          <p:sp>
            <p:nvSpPr>
              <p:cNvPr id="24" name="í$ḻíḋè">
                <a:extLst>
                  <a:ext uri="{FF2B5EF4-FFF2-40B4-BE49-F238E27FC236}">
                    <a16:creationId xmlns:a16="http://schemas.microsoft.com/office/drawing/2014/main" id="{7F2B287D-A37A-406F-B09B-DF9B11614D01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984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25" name="islïďê">
                <a:extLst>
                  <a:ext uri="{FF2B5EF4-FFF2-40B4-BE49-F238E27FC236}">
                    <a16:creationId xmlns:a16="http://schemas.microsoft.com/office/drawing/2014/main" id="{8B2D708F-0A39-45CF-9D1A-0C841FECE452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</p:grpSp>
        <p:sp>
          <p:nvSpPr>
            <p:cNvPr id="17" name="ïśḻïďé"/>
            <p:cNvSpPr/>
            <p:nvPr/>
          </p:nvSpPr>
          <p:spPr>
            <a:xfrm>
              <a:off x="0" y="0"/>
              <a:ext cx="12192000" cy="1663382"/>
            </a:xfrm>
            <a:prstGeom prst="round2SameRect">
              <a:avLst>
                <a:gd name="adj1" fmla="val 0"/>
                <a:gd name="adj2" fmla="val 0"/>
              </a:avLst>
            </a:prstGeom>
            <a:blipFill>
              <a:blip r:embed="rId3"/>
              <a:srcRect/>
              <a:stretch>
                <a:fillRect t="-131566" b="-129572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rgbClr val="D1DADD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/>
            </a:p>
          </p:txBody>
        </p:sp>
        <p:sp>
          <p:nvSpPr>
            <p:cNvPr id="18" name="îṡḻîḍe">
              <a:extLst>
                <a:ext uri="{FF2B5EF4-FFF2-40B4-BE49-F238E27FC236}">
                  <a16:creationId xmlns:a16="http://schemas.microsoft.com/office/drawing/2014/main" id="{677E30ED-A3DB-483E-A3CF-512E2EBE9C31}"/>
                </a:ext>
              </a:extLst>
            </p:cNvPr>
            <p:cNvSpPr/>
            <p:nvPr/>
          </p:nvSpPr>
          <p:spPr bwMode="auto">
            <a:xfrm>
              <a:off x="0" y="1288572"/>
              <a:ext cx="12192000" cy="37481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19" name="îṧ1ïḍè"/>
            <p:cNvSpPr txBox="1"/>
            <p:nvPr/>
          </p:nvSpPr>
          <p:spPr>
            <a:xfrm>
              <a:off x="1450225" y="1358703"/>
              <a:ext cx="369244" cy="234548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47500" lnSpcReduction="20000"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2016</a:t>
              </a:r>
            </a:p>
          </p:txBody>
        </p:sp>
        <p:sp>
          <p:nvSpPr>
            <p:cNvPr id="20" name="îśļíḓê">
              <a:extLst>
                <a:ext uri="{FF2B5EF4-FFF2-40B4-BE49-F238E27FC236}">
                  <a16:creationId xmlns:a16="http://schemas.microsoft.com/office/drawing/2014/main" id="{D4E4A47E-DC0B-4C2D-99E0-AF50C047D2A4}"/>
                </a:ext>
              </a:extLst>
            </p:cNvPr>
            <p:cNvSpPr txBox="1"/>
            <p:nvPr/>
          </p:nvSpPr>
          <p:spPr>
            <a:xfrm>
              <a:off x="3748925" y="1358703"/>
              <a:ext cx="369244" cy="234548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47500" lnSpcReduction="20000"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2017</a:t>
              </a:r>
            </a:p>
          </p:txBody>
        </p:sp>
        <p:sp>
          <p:nvSpPr>
            <p:cNvPr id="21" name="îšľiḋê">
              <a:extLst>
                <a:ext uri="{FF2B5EF4-FFF2-40B4-BE49-F238E27FC236}">
                  <a16:creationId xmlns:a16="http://schemas.microsoft.com/office/drawing/2014/main" id="{AB9AD3B1-7883-425C-A324-7938A4F84ABF}"/>
                </a:ext>
              </a:extLst>
            </p:cNvPr>
            <p:cNvSpPr txBox="1"/>
            <p:nvPr/>
          </p:nvSpPr>
          <p:spPr>
            <a:xfrm>
              <a:off x="6041740" y="1358703"/>
              <a:ext cx="369244" cy="234548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47500" lnSpcReduction="20000"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2018</a:t>
              </a:r>
            </a:p>
          </p:txBody>
        </p:sp>
        <p:sp>
          <p:nvSpPr>
            <p:cNvPr id="22" name="ïšľíḍè">
              <a:extLst>
                <a:ext uri="{FF2B5EF4-FFF2-40B4-BE49-F238E27FC236}">
                  <a16:creationId xmlns:a16="http://schemas.microsoft.com/office/drawing/2014/main" id="{C89FF89F-51DB-4842-80DE-4F0BA1DE0471}"/>
                </a:ext>
              </a:extLst>
            </p:cNvPr>
            <p:cNvSpPr txBox="1"/>
            <p:nvPr/>
          </p:nvSpPr>
          <p:spPr>
            <a:xfrm>
              <a:off x="8346325" y="1358703"/>
              <a:ext cx="369244" cy="234548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47500" lnSpcReduction="20000"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2019</a:t>
              </a:r>
            </a:p>
          </p:txBody>
        </p:sp>
        <p:sp>
          <p:nvSpPr>
            <p:cNvPr id="23" name="ïṧḻîḑê">
              <a:extLst>
                <a:ext uri="{FF2B5EF4-FFF2-40B4-BE49-F238E27FC236}">
                  <a16:creationId xmlns:a16="http://schemas.microsoft.com/office/drawing/2014/main" id="{8DB3CCE6-BAF7-4B7D-AE2C-9EFEA4AEAB6C}"/>
                </a:ext>
              </a:extLst>
            </p:cNvPr>
            <p:cNvSpPr txBox="1"/>
            <p:nvPr/>
          </p:nvSpPr>
          <p:spPr>
            <a:xfrm>
              <a:off x="10429125" y="1358703"/>
              <a:ext cx="369244" cy="234548"/>
            </a:xfrm>
            <a:prstGeom prst="rect">
              <a:avLst/>
            </a:prstGeom>
            <a:noFill/>
          </p:spPr>
          <p:txBody>
            <a:bodyPr wrap="none" anchor="ctr">
              <a:prstTxWarp prst="textPlain">
                <a:avLst/>
              </a:prstTxWarp>
              <a:normAutofit fontScale="47500" lnSpcReduction="20000"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2020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71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pSp>
        <p:nvGrpSpPr>
          <p:cNvPr id="5" name="6ceb79f8-eb92-404b-8100-9145e4f4c3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91000" y="1944000"/>
            <a:ext cx="9810000" cy="3464044"/>
            <a:chOff x="1191000" y="1944000"/>
            <a:chExt cx="9810000" cy="3464044"/>
          </a:xfrm>
        </p:grpSpPr>
        <p:grpSp>
          <p:nvGrpSpPr>
            <p:cNvPr id="6" name="îṩḻîḑê"/>
            <p:cNvGrpSpPr/>
            <p:nvPr/>
          </p:nvGrpSpPr>
          <p:grpSpPr>
            <a:xfrm>
              <a:off x="3395731" y="2034000"/>
              <a:ext cx="5400538" cy="3258238"/>
              <a:chOff x="3395731" y="2034000"/>
              <a:chExt cx="5400538" cy="3258238"/>
            </a:xfrm>
          </p:grpSpPr>
          <p:sp>
            <p:nvSpPr>
              <p:cNvPr id="19" name="íṡḷïḍé">
                <a:extLst>
                  <a:ext uri="{FF2B5EF4-FFF2-40B4-BE49-F238E27FC236}">
                    <a16:creationId xmlns:a16="http://schemas.microsoft.com/office/drawing/2014/main" id="{94B5DDCF-3317-4F1D-8AC0-5740619F033D}"/>
                  </a:ext>
                </a:extLst>
              </p:cNvPr>
              <p:cNvSpPr/>
              <p:nvPr/>
            </p:nvSpPr>
            <p:spPr>
              <a:xfrm rot="13674748">
                <a:off x="5347115" y="2389480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íṡļiḋe">
                <a:extLst>
                  <a:ext uri="{FF2B5EF4-FFF2-40B4-BE49-F238E27FC236}">
                    <a16:creationId xmlns:a16="http://schemas.microsoft.com/office/drawing/2014/main" id="{4BC4B68A-DD62-4A9A-A9A1-3B274048D27E}"/>
                  </a:ext>
                </a:extLst>
              </p:cNvPr>
              <p:cNvSpPr/>
              <p:nvPr/>
            </p:nvSpPr>
            <p:spPr>
              <a:xfrm rot="8943721" flipH="1">
                <a:off x="6509414" y="2320040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iṡ1ïḑè">
                <a:extLst>
                  <a:ext uri="{FF2B5EF4-FFF2-40B4-BE49-F238E27FC236}">
                    <a16:creationId xmlns:a16="http://schemas.microsoft.com/office/drawing/2014/main" id="{A40CCD9B-C3FD-442B-A4F9-5EF6AF8D5F20}"/>
                  </a:ext>
                </a:extLst>
              </p:cNvPr>
              <p:cNvSpPr/>
              <p:nvPr/>
            </p:nvSpPr>
            <p:spPr>
              <a:xfrm rot="6358749" flipH="1">
                <a:off x="6921230" y="2032099"/>
                <a:ext cx="78399" cy="1131853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" name="î$ľîḓé">
                <a:extLst>
                  <a:ext uri="{FF2B5EF4-FFF2-40B4-BE49-F238E27FC236}">
                    <a16:creationId xmlns:a16="http://schemas.microsoft.com/office/drawing/2014/main" id="{2DA56E20-5BB5-4772-B55E-15677085685B}"/>
                  </a:ext>
                </a:extLst>
              </p:cNvPr>
              <p:cNvSpPr/>
              <p:nvPr/>
            </p:nvSpPr>
            <p:spPr>
              <a:xfrm rot="16200000" flipH="1">
                <a:off x="6497759" y="3902386"/>
                <a:ext cx="78399" cy="1874964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" name="íşļïḍê">
                <a:extLst>
                  <a:ext uri="{FF2B5EF4-FFF2-40B4-BE49-F238E27FC236}">
                    <a16:creationId xmlns:a16="http://schemas.microsoft.com/office/drawing/2014/main" id="{E6D6F462-30ED-427A-A528-9E8FF9525A00}"/>
                  </a:ext>
                </a:extLst>
              </p:cNvPr>
              <p:cNvSpPr/>
              <p:nvPr/>
            </p:nvSpPr>
            <p:spPr>
              <a:xfrm rot="19652835" flipH="1">
                <a:off x="7226182" y="3476721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ïṣlïďê">
                <a:extLst>
                  <a:ext uri="{FF2B5EF4-FFF2-40B4-BE49-F238E27FC236}">
                    <a16:creationId xmlns:a16="http://schemas.microsoft.com/office/drawing/2014/main" id="{78642DE0-D54D-4359-AE2C-4AB4CB596B17}"/>
                  </a:ext>
                </a:extLst>
              </p:cNvPr>
              <p:cNvSpPr/>
              <p:nvPr/>
            </p:nvSpPr>
            <p:spPr>
              <a:xfrm rot="1004593" flipH="1">
                <a:off x="7974711" y="3987602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iSľïḋê">
                <a:extLst>
                  <a:ext uri="{FF2B5EF4-FFF2-40B4-BE49-F238E27FC236}">
                    <a16:creationId xmlns:a16="http://schemas.microsoft.com/office/drawing/2014/main" id="{AA9D442D-48C3-4A93-BCED-8CA3CAC15944}"/>
                  </a:ext>
                </a:extLst>
              </p:cNvPr>
              <p:cNvSpPr/>
              <p:nvPr/>
            </p:nvSpPr>
            <p:spPr>
              <a:xfrm rot="15057229" flipH="1">
                <a:off x="7111152" y="2434985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ïṧļïḍe">
                <a:extLst>
                  <a:ext uri="{FF2B5EF4-FFF2-40B4-BE49-F238E27FC236}">
                    <a16:creationId xmlns:a16="http://schemas.microsoft.com/office/drawing/2014/main" id="{54B12A54-708D-4C91-A3E5-A40741F5A1D3}"/>
                  </a:ext>
                </a:extLst>
              </p:cNvPr>
              <p:cNvSpPr/>
              <p:nvPr/>
            </p:nvSpPr>
            <p:spPr>
              <a:xfrm rot="11627016" flipH="1">
                <a:off x="8187759" y="3205104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îSlíḍè">
                <a:extLst>
                  <a:ext uri="{FF2B5EF4-FFF2-40B4-BE49-F238E27FC236}">
                    <a16:creationId xmlns:a16="http://schemas.microsoft.com/office/drawing/2014/main" id="{2F282EB7-63FA-4FEA-8D06-72E72F4CA9CD}"/>
                  </a:ext>
                </a:extLst>
              </p:cNvPr>
              <p:cNvSpPr/>
              <p:nvPr/>
            </p:nvSpPr>
            <p:spPr>
              <a:xfrm rot="2810845">
                <a:off x="4326640" y="3326849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ļiḍè">
                <a:extLst>
                  <a:ext uri="{FF2B5EF4-FFF2-40B4-BE49-F238E27FC236}">
                    <a16:creationId xmlns:a16="http://schemas.microsoft.com/office/drawing/2014/main" id="{34ABB6AF-AB12-4D5B-B715-5B9A92910E1C}"/>
                  </a:ext>
                </a:extLst>
              </p:cNvPr>
              <p:cNvSpPr/>
              <p:nvPr/>
            </p:nvSpPr>
            <p:spPr>
              <a:xfrm rot="5400000">
                <a:off x="4763491" y="3972638"/>
                <a:ext cx="78399" cy="1734459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ṩḻïḋé">
                <a:extLst>
                  <a:ext uri="{FF2B5EF4-FFF2-40B4-BE49-F238E27FC236}">
                    <a16:creationId xmlns:a16="http://schemas.microsoft.com/office/drawing/2014/main" id="{CA75D361-A995-4933-B4B5-D9724AFE1DBD}"/>
                  </a:ext>
                </a:extLst>
              </p:cNvPr>
              <p:cNvSpPr/>
              <p:nvPr/>
            </p:nvSpPr>
            <p:spPr>
              <a:xfrm rot="4263180">
                <a:off x="5038480" y="3148936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30" name="îṣḻiḓe"/>
              <p:cNvGrpSpPr/>
              <p:nvPr/>
            </p:nvGrpSpPr>
            <p:grpSpPr>
              <a:xfrm>
                <a:off x="5784921" y="2034000"/>
                <a:ext cx="740748" cy="740748"/>
                <a:chOff x="5784921" y="1899000"/>
                <a:chExt cx="740748" cy="740748"/>
              </a:xfrm>
            </p:grpSpPr>
            <p:sp>
              <p:nvSpPr>
                <p:cNvPr id="41" name="ïśľiḑé">
                  <a:extLst>
                    <a:ext uri="{FF2B5EF4-FFF2-40B4-BE49-F238E27FC236}">
                      <a16:creationId xmlns:a16="http://schemas.microsoft.com/office/drawing/2014/main" id="{072D28C5-E894-4C08-BBA7-CEE8B1E21A1E}"/>
                    </a:ext>
                  </a:extLst>
                </p:cNvPr>
                <p:cNvSpPr/>
                <p:nvPr/>
              </p:nvSpPr>
              <p:spPr>
                <a:xfrm>
                  <a:off x="5784921" y="1899000"/>
                  <a:ext cx="740748" cy="7407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iṧ1íḓê">
                  <a:extLst>
                    <a:ext uri="{FF2B5EF4-FFF2-40B4-BE49-F238E27FC236}">
                      <a16:creationId xmlns:a16="http://schemas.microsoft.com/office/drawing/2014/main" id="{7C969335-287A-45E0-87B0-68A7B32B35BB}"/>
                    </a:ext>
                  </a:extLst>
                </p:cNvPr>
                <p:cNvSpPr/>
                <p:nvPr/>
              </p:nvSpPr>
              <p:spPr bwMode="auto">
                <a:xfrm>
                  <a:off x="5918531" y="207773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" name="iṩļídè">
                <a:extLst>
                  <a:ext uri="{FF2B5EF4-FFF2-40B4-BE49-F238E27FC236}">
                    <a16:creationId xmlns:a16="http://schemas.microsoft.com/office/drawing/2014/main" id="{EA69AB1E-3B78-40DD-BC7F-C1A7848E2EE9}"/>
                  </a:ext>
                </a:extLst>
              </p:cNvPr>
              <p:cNvSpPr/>
              <p:nvPr/>
            </p:nvSpPr>
            <p:spPr>
              <a:xfrm rot="17067092" flipH="1">
                <a:off x="7849347" y="2422055"/>
                <a:ext cx="78399" cy="859181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32" name="íṡ1ïḓê"/>
              <p:cNvGrpSpPr/>
              <p:nvPr/>
            </p:nvGrpSpPr>
            <p:grpSpPr>
              <a:xfrm>
                <a:off x="8055521" y="2731569"/>
                <a:ext cx="740748" cy="740748"/>
                <a:chOff x="8055521" y="2596569"/>
                <a:chExt cx="740748" cy="740748"/>
              </a:xfrm>
            </p:grpSpPr>
            <p:sp>
              <p:nvSpPr>
                <p:cNvPr id="39" name="îṥlîďè">
                  <a:extLst>
                    <a:ext uri="{FF2B5EF4-FFF2-40B4-BE49-F238E27FC236}">
                      <a16:creationId xmlns:a16="http://schemas.microsoft.com/office/drawing/2014/main" id="{5264157D-1565-4DBE-B1B0-81EABC7EF99C}"/>
                    </a:ext>
                  </a:extLst>
                </p:cNvPr>
                <p:cNvSpPr/>
                <p:nvPr/>
              </p:nvSpPr>
              <p:spPr>
                <a:xfrm>
                  <a:off x="8055521" y="2596569"/>
                  <a:ext cx="740748" cy="7407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sļïḓê">
                  <a:extLst>
                    <a:ext uri="{FF2B5EF4-FFF2-40B4-BE49-F238E27FC236}">
                      <a16:creationId xmlns:a16="http://schemas.microsoft.com/office/drawing/2014/main" id="{E5616EC4-A566-4534-B1CB-104BC940956A}"/>
                    </a:ext>
                  </a:extLst>
                </p:cNvPr>
                <p:cNvSpPr/>
                <p:nvPr/>
              </p:nvSpPr>
              <p:spPr bwMode="auto">
                <a:xfrm>
                  <a:off x="8189132" y="277530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îṣļíḓê"/>
              <p:cNvGrpSpPr/>
              <p:nvPr/>
            </p:nvGrpSpPr>
            <p:grpSpPr>
              <a:xfrm>
                <a:off x="7418579" y="4553047"/>
                <a:ext cx="739189" cy="739191"/>
                <a:chOff x="7418579" y="4418047"/>
                <a:chExt cx="739189" cy="739191"/>
              </a:xfrm>
            </p:grpSpPr>
            <p:sp>
              <p:nvSpPr>
                <p:cNvPr id="37" name="isļïde">
                  <a:extLst>
                    <a:ext uri="{FF2B5EF4-FFF2-40B4-BE49-F238E27FC236}">
                      <a16:creationId xmlns:a16="http://schemas.microsoft.com/office/drawing/2014/main" id="{3ACDB0F2-3E7A-4639-9E0E-EB81AC0F2AF2}"/>
                    </a:ext>
                  </a:extLst>
                </p:cNvPr>
                <p:cNvSpPr/>
                <p:nvPr/>
              </p:nvSpPr>
              <p:spPr>
                <a:xfrm>
                  <a:off x="7418579" y="4418047"/>
                  <a:ext cx="739189" cy="73919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ïṩľîḋé">
                  <a:extLst>
                    <a:ext uri="{FF2B5EF4-FFF2-40B4-BE49-F238E27FC236}">
                      <a16:creationId xmlns:a16="http://schemas.microsoft.com/office/drawing/2014/main" id="{B8439F00-7A93-4F9D-92B2-0477E972C3D0}"/>
                    </a:ext>
                  </a:extLst>
                </p:cNvPr>
                <p:cNvSpPr/>
                <p:nvPr/>
              </p:nvSpPr>
              <p:spPr bwMode="auto">
                <a:xfrm>
                  <a:off x="7551410" y="459600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isľïḋe"/>
              <p:cNvGrpSpPr/>
              <p:nvPr/>
            </p:nvGrpSpPr>
            <p:grpSpPr>
              <a:xfrm>
                <a:off x="3395731" y="4343633"/>
                <a:ext cx="740748" cy="740748"/>
                <a:chOff x="3395731" y="4208633"/>
                <a:chExt cx="740748" cy="740748"/>
              </a:xfrm>
            </p:grpSpPr>
            <p:sp>
              <p:nvSpPr>
                <p:cNvPr id="35" name="íṣḻîde">
                  <a:extLst>
                    <a:ext uri="{FF2B5EF4-FFF2-40B4-BE49-F238E27FC236}">
                      <a16:creationId xmlns:a16="http://schemas.microsoft.com/office/drawing/2014/main" id="{8A146062-ED33-4CCF-8D3C-A56B40E386F6}"/>
                    </a:ext>
                  </a:extLst>
                </p:cNvPr>
                <p:cNvSpPr/>
                <p:nvPr/>
              </p:nvSpPr>
              <p:spPr>
                <a:xfrm>
                  <a:off x="3395731" y="4208633"/>
                  <a:ext cx="740748" cy="74074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ïṥlîdé">
                  <a:extLst>
                    <a:ext uri="{FF2B5EF4-FFF2-40B4-BE49-F238E27FC236}">
                      <a16:creationId xmlns:a16="http://schemas.microsoft.com/office/drawing/2014/main" id="{EC100CED-0774-489E-8DA2-DBDACD56101D}"/>
                    </a:ext>
                  </a:extLst>
                </p:cNvPr>
                <p:cNvSpPr/>
                <p:nvPr/>
              </p:nvSpPr>
              <p:spPr bwMode="auto">
                <a:xfrm>
                  <a:off x="3529340" y="438737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i$ļiďé"/>
            <p:cNvGrpSpPr/>
            <p:nvPr/>
          </p:nvGrpSpPr>
          <p:grpSpPr>
            <a:xfrm>
              <a:off x="8892937" y="2641569"/>
              <a:ext cx="2108063" cy="944997"/>
              <a:chOff x="8722857" y="2910096"/>
              <a:chExt cx="2108063" cy="944997"/>
            </a:xfrm>
          </p:grpSpPr>
          <p:sp>
            <p:nvSpPr>
              <p:cNvPr id="17" name="ísľiď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8" name="ïS1íḍ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8" name="íšḻiḋê"/>
            <p:cNvGrpSpPr/>
            <p:nvPr/>
          </p:nvGrpSpPr>
          <p:grpSpPr>
            <a:xfrm>
              <a:off x="8254436" y="4463047"/>
              <a:ext cx="2108063" cy="944997"/>
              <a:chOff x="8722857" y="2910096"/>
              <a:chExt cx="2108063" cy="944997"/>
            </a:xfrm>
          </p:grpSpPr>
          <p:sp>
            <p:nvSpPr>
              <p:cNvPr id="15" name="ísľíḑ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6" name="iSlîḋe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9" name="iṩ1îḍè"/>
            <p:cNvGrpSpPr/>
            <p:nvPr/>
          </p:nvGrpSpPr>
          <p:grpSpPr>
            <a:xfrm>
              <a:off x="3580190" y="1944000"/>
              <a:ext cx="2108063" cy="944997"/>
              <a:chOff x="8722857" y="2910096"/>
              <a:chExt cx="2108063" cy="944997"/>
            </a:xfrm>
          </p:grpSpPr>
          <p:sp>
            <p:nvSpPr>
              <p:cNvPr id="13" name="íŝ1îdè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4" name="íṩ1ïḑ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0" name="iṧľíḑè"/>
            <p:cNvGrpSpPr/>
            <p:nvPr/>
          </p:nvGrpSpPr>
          <p:grpSpPr>
            <a:xfrm>
              <a:off x="1191000" y="4253633"/>
              <a:ext cx="2108063" cy="944997"/>
              <a:chOff x="8722857" y="2910096"/>
              <a:chExt cx="2108063" cy="944997"/>
            </a:xfrm>
          </p:grpSpPr>
          <p:sp>
            <p:nvSpPr>
              <p:cNvPr id="11" name="îŝļïḓ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2" name="î$lid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59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CCE67-4A39-452B-897D-57E377B15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F24AF4E-11FF-4D0A-822E-6D24A9F75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0671C8-05FD-4FE6-8E8D-3B56EF45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5" name="6a600ea8-4c8b-4f96-a0de-9b614569904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BBA3C97-41EF-4BDC-A7C0-540646FE791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718" y="1123950"/>
            <a:ext cx="10850564" cy="4881133"/>
            <a:chOff x="670718" y="1123950"/>
            <a:chExt cx="10850564" cy="4881133"/>
          </a:xfrm>
        </p:grpSpPr>
        <p:sp>
          <p:nvSpPr>
            <p:cNvPr id="6" name="iṧľïḓè">
              <a:extLst>
                <a:ext uri="{FF2B5EF4-FFF2-40B4-BE49-F238E27FC236}">
                  <a16:creationId xmlns:a16="http://schemas.microsoft.com/office/drawing/2014/main" id="{E18A2092-E7B8-45C1-B1AC-8413EA904EAC}"/>
                </a:ext>
              </a:extLst>
            </p:cNvPr>
            <p:cNvSpPr/>
            <p:nvPr/>
          </p:nvSpPr>
          <p:spPr>
            <a:xfrm>
              <a:off x="4584626" y="1123950"/>
              <a:ext cx="6936656" cy="2281935"/>
            </a:xfrm>
            <a:prstGeom prst="rect">
              <a:avLst/>
            </a:prstGeom>
            <a:blipFill>
              <a:blip r:embed="rId3"/>
              <a:stretch>
                <a:fillRect t="-54478" b="-53876"/>
              </a:stretch>
            </a:blipFill>
            <a:ln w="190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íṩḻîḋê">
              <a:extLst>
                <a:ext uri="{FF2B5EF4-FFF2-40B4-BE49-F238E27FC236}">
                  <a16:creationId xmlns:a16="http://schemas.microsoft.com/office/drawing/2014/main" id="{0BB8FF29-715E-4D98-86AE-5766470274EA}"/>
                </a:ext>
              </a:extLst>
            </p:cNvPr>
            <p:cNvSpPr/>
            <p:nvPr/>
          </p:nvSpPr>
          <p:spPr bwMode="auto">
            <a:xfrm>
              <a:off x="4712821" y="5134264"/>
              <a:ext cx="936104" cy="846627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71F3905-2895-46F1-A9DB-D0077777512A}"/>
                </a:ext>
              </a:extLst>
            </p:cNvPr>
            <p:cNvCxnSpPr/>
            <p:nvPr/>
          </p:nvCxnSpPr>
          <p:spPr>
            <a:xfrm>
              <a:off x="4584626" y="3405883"/>
              <a:ext cx="0" cy="259920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îṡlïḍe">
              <a:extLst>
                <a:ext uri="{FF2B5EF4-FFF2-40B4-BE49-F238E27FC236}">
                  <a16:creationId xmlns:a16="http://schemas.microsoft.com/office/drawing/2014/main" id="{C1ED0B3D-8185-40EE-BF88-C1F14CCA241F}"/>
                </a:ext>
              </a:extLst>
            </p:cNvPr>
            <p:cNvSpPr/>
            <p:nvPr/>
          </p:nvSpPr>
          <p:spPr bwMode="auto">
            <a:xfrm>
              <a:off x="7045434" y="5134264"/>
              <a:ext cx="936104" cy="846627"/>
            </a:xfrm>
            <a:custGeom>
              <a:avLst/>
              <a:gdLst>
                <a:gd name="connsiteX0" fmla="*/ 139649 w 606580"/>
                <a:gd name="connsiteY0" fmla="*/ 323260 h 605592"/>
                <a:gd name="connsiteX1" fmla="*/ 274852 w 606580"/>
                <a:gd name="connsiteY1" fmla="*/ 323260 h 605592"/>
                <a:gd name="connsiteX2" fmla="*/ 274852 w 606580"/>
                <a:gd name="connsiteY2" fmla="*/ 349440 h 605592"/>
                <a:gd name="connsiteX3" fmla="*/ 139649 w 606580"/>
                <a:gd name="connsiteY3" fmla="*/ 349440 h 605592"/>
                <a:gd name="connsiteX4" fmla="*/ 66294 w 606580"/>
                <a:gd name="connsiteY4" fmla="*/ 26233 h 605592"/>
                <a:gd name="connsiteX5" fmla="*/ 66294 w 606580"/>
                <a:gd name="connsiteY5" fmla="*/ 375703 h 605592"/>
                <a:gd name="connsiteX6" fmla="*/ 540286 w 606580"/>
                <a:gd name="connsiteY6" fmla="*/ 375703 h 605592"/>
                <a:gd name="connsiteX7" fmla="*/ 540286 w 606580"/>
                <a:gd name="connsiteY7" fmla="*/ 26233 h 605592"/>
                <a:gd name="connsiteX8" fmla="*/ 39925 w 606580"/>
                <a:gd name="connsiteY8" fmla="*/ 0 h 605592"/>
                <a:gd name="connsiteX9" fmla="*/ 566655 w 606580"/>
                <a:gd name="connsiteY9" fmla="*/ 0 h 605592"/>
                <a:gd name="connsiteX10" fmla="*/ 566655 w 606580"/>
                <a:gd name="connsiteY10" fmla="*/ 375703 h 605592"/>
                <a:gd name="connsiteX11" fmla="*/ 606580 w 606580"/>
                <a:gd name="connsiteY11" fmla="*/ 375703 h 605592"/>
                <a:gd name="connsiteX12" fmla="*/ 606580 w 606580"/>
                <a:gd name="connsiteY12" fmla="*/ 401936 h 605592"/>
                <a:gd name="connsiteX13" fmla="*/ 373716 w 606580"/>
                <a:gd name="connsiteY13" fmla="*/ 401936 h 605592"/>
                <a:gd name="connsiteX14" fmla="*/ 413269 w 606580"/>
                <a:gd name="connsiteY14" fmla="*/ 600587 h 605592"/>
                <a:gd name="connsiteX15" fmla="*/ 387364 w 606580"/>
                <a:gd name="connsiteY15" fmla="*/ 605592 h 605592"/>
                <a:gd name="connsiteX16" fmla="*/ 346790 w 606580"/>
                <a:gd name="connsiteY16" fmla="*/ 401936 h 605592"/>
                <a:gd name="connsiteX17" fmla="*/ 316521 w 606580"/>
                <a:gd name="connsiteY17" fmla="*/ 401936 h 605592"/>
                <a:gd name="connsiteX18" fmla="*/ 316521 w 606580"/>
                <a:gd name="connsiteY18" fmla="*/ 551828 h 605592"/>
                <a:gd name="connsiteX19" fmla="*/ 290059 w 606580"/>
                <a:gd name="connsiteY19" fmla="*/ 551828 h 605592"/>
                <a:gd name="connsiteX20" fmla="*/ 290059 w 606580"/>
                <a:gd name="connsiteY20" fmla="*/ 401936 h 605592"/>
                <a:gd name="connsiteX21" fmla="*/ 247163 w 606580"/>
                <a:gd name="connsiteY21" fmla="*/ 401936 h 605592"/>
                <a:gd name="connsiteX22" fmla="*/ 206588 w 606580"/>
                <a:gd name="connsiteY22" fmla="*/ 605592 h 605592"/>
                <a:gd name="connsiteX23" fmla="*/ 180591 w 606580"/>
                <a:gd name="connsiteY23" fmla="*/ 600494 h 605592"/>
                <a:gd name="connsiteX24" fmla="*/ 220237 w 606580"/>
                <a:gd name="connsiteY24" fmla="*/ 401936 h 605592"/>
                <a:gd name="connsiteX25" fmla="*/ 0 w 606580"/>
                <a:gd name="connsiteY25" fmla="*/ 401936 h 605592"/>
                <a:gd name="connsiteX26" fmla="*/ 0 w 606580"/>
                <a:gd name="connsiteY26" fmla="*/ 375703 h 605592"/>
                <a:gd name="connsiteX27" fmla="*/ 39925 w 606580"/>
                <a:gd name="connsiteY27" fmla="*/ 375703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6580" h="605592">
                  <a:moveTo>
                    <a:pt x="139649" y="323260"/>
                  </a:moveTo>
                  <a:lnTo>
                    <a:pt x="274852" y="323260"/>
                  </a:lnTo>
                  <a:lnTo>
                    <a:pt x="274852" y="349440"/>
                  </a:lnTo>
                  <a:lnTo>
                    <a:pt x="139649" y="349440"/>
                  </a:lnTo>
                  <a:close/>
                  <a:moveTo>
                    <a:pt x="66294" y="26233"/>
                  </a:moveTo>
                  <a:lnTo>
                    <a:pt x="66294" y="375703"/>
                  </a:lnTo>
                  <a:lnTo>
                    <a:pt x="540286" y="375703"/>
                  </a:lnTo>
                  <a:lnTo>
                    <a:pt x="540286" y="26233"/>
                  </a:lnTo>
                  <a:close/>
                  <a:moveTo>
                    <a:pt x="39925" y="0"/>
                  </a:moveTo>
                  <a:lnTo>
                    <a:pt x="566655" y="0"/>
                  </a:lnTo>
                  <a:lnTo>
                    <a:pt x="566655" y="375703"/>
                  </a:lnTo>
                  <a:lnTo>
                    <a:pt x="606580" y="375703"/>
                  </a:lnTo>
                  <a:lnTo>
                    <a:pt x="606580" y="401936"/>
                  </a:lnTo>
                  <a:lnTo>
                    <a:pt x="373716" y="401936"/>
                  </a:lnTo>
                  <a:lnTo>
                    <a:pt x="413269" y="600587"/>
                  </a:lnTo>
                  <a:lnTo>
                    <a:pt x="387364" y="605592"/>
                  </a:lnTo>
                  <a:lnTo>
                    <a:pt x="346790" y="401936"/>
                  </a:lnTo>
                  <a:lnTo>
                    <a:pt x="316521" y="401936"/>
                  </a:lnTo>
                  <a:lnTo>
                    <a:pt x="316521" y="551828"/>
                  </a:lnTo>
                  <a:lnTo>
                    <a:pt x="290059" y="551828"/>
                  </a:lnTo>
                  <a:lnTo>
                    <a:pt x="290059" y="401936"/>
                  </a:lnTo>
                  <a:lnTo>
                    <a:pt x="247163" y="401936"/>
                  </a:lnTo>
                  <a:lnTo>
                    <a:pt x="206588" y="605592"/>
                  </a:lnTo>
                  <a:lnTo>
                    <a:pt x="180591" y="600494"/>
                  </a:lnTo>
                  <a:lnTo>
                    <a:pt x="220237" y="401936"/>
                  </a:lnTo>
                  <a:lnTo>
                    <a:pt x="0" y="401936"/>
                  </a:lnTo>
                  <a:lnTo>
                    <a:pt x="0" y="375703"/>
                  </a:lnTo>
                  <a:lnTo>
                    <a:pt x="39925" y="375703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28F6E50-C5F8-4133-B41E-463030D09E80}"/>
                </a:ext>
              </a:extLst>
            </p:cNvPr>
            <p:cNvCxnSpPr/>
            <p:nvPr/>
          </p:nvCxnSpPr>
          <p:spPr>
            <a:xfrm>
              <a:off x="6928801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ṧļïḋê">
              <a:extLst>
                <a:ext uri="{FF2B5EF4-FFF2-40B4-BE49-F238E27FC236}">
                  <a16:creationId xmlns:a16="http://schemas.microsoft.com/office/drawing/2014/main" id="{77ECE14D-7548-4F05-8122-492B6F5C3044}"/>
                </a:ext>
              </a:extLst>
            </p:cNvPr>
            <p:cNvSpPr/>
            <p:nvPr/>
          </p:nvSpPr>
          <p:spPr bwMode="auto">
            <a:xfrm>
              <a:off x="9378047" y="5134264"/>
              <a:ext cx="936104" cy="846627"/>
            </a:xfrm>
            <a:custGeom>
              <a:avLst/>
              <a:gdLst>
                <a:gd name="connsiteX0" fmla="*/ 273426 w 607614"/>
                <a:gd name="connsiteY0" fmla="*/ 505887 h 546085"/>
                <a:gd name="connsiteX1" fmla="*/ 273426 w 607614"/>
                <a:gd name="connsiteY1" fmla="*/ 525607 h 546085"/>
                <a:gd name="connsiteX2" fmla="*/ 334188 w 607614"/>
                <a:gd name="connsiteY2" fmla="*/ 525607 h 546085"/>
                <a:gd name="connsiteX3" fmla="*/ 334188 w 607614"/>
                <a:gd name="connsiteY3" fmla="*/ 505887 h 546085"/>
                <a:gd name="connsiteX4" fmla="*/ 20507 w 607614"/>
                <a:gd name="connsiteY4" fmla="*/ 373917 h 546085"/>
                <a:gd name="connsiteX5" fmla="*/ 20507 w 607614"/>
                <a:gd name="connsiteY5" fmla="*/ 414873 h 546085"/>
                <a:gd name="connsiteX6" fmla="*/ 587107 w 607614"/>
                <a:gd name="connsiteY6" fmla="*/ 414873 h 546085"/>
                <a:gd name="connsiteX7" fmla="*/ 587107 w 607614"/>
                <a:gd name="connsiteY7" fmla="*/ 373917 h 546085"/>
                <a:gd name="connsiteX8" fmla="*/ 385135 w 607614"/>
                <a:gd name="connsiteY8" fmla="*/ 303381 h 546085"/>
                <a:gd name="connsiteX9" fmla="*/ 546816 w 607614"/>
                <a:gd name="connsiteY9" fmla="*/ 303381 h 546085"/>
                <a:gd name="connsiteX10" fmla="*/ 546816 w 607614"/>
                <a:gd name="connsiteY10" fmla="*/ 323850 h 546085"/>
                <a:gd name="connsiteX11" fmla="*/ 385135 w 607614"/>
                <a:gd name="connsiteY11" fmla="*/ 323850 h 546085"/>
                <a:gd name="connsiteX12" fmla="*/ 101005 w 607614"/>
                <a:gd name="connsiteY12" fmla="*/ 263173 h 546085"/>
                <a:gd name="connsiteX13" fmla="*/ 121474 w 607614"/>
                <a:gd name="connsiteY13" fmla="*/ 263173 h 546085"/>
                <a:gd name="connsiteX14" fmla="*/ 121474 w 607614"/>
                <a:gd name="connsiteY14" fmla="*/ 282911 h 546085"/>
                <a:gd name="connsiteX15" fmla="*/ 101005 w 607614"/>
                <a:gd name="connsiteY15" fmla="*/ 282911 h 546085"/>
                <a:gd name="connsiteX16" fmla="*/ 385135 w 607614"/>
                <a:gd name="connsiteY16" fmla="*/ 252573 h 546085"/>
                <a:gd name="connsiteX17" fmla="*/ 546816 w 607614"/>
                <a:gd name="connsiteY17" fmla="*/ 252573 h 546085"/>
                <a:gd name="connsiteX18" fmla="*/ 546816 w 607614"/>
                <a:gd name="connsiteY18" fmla="*/ 273042 h 546085"/>
                <a:gd name="connsiteX19" fmla="*/ 385135 w 607614"/>
                <a:gd name="connsiteY19" fmla="*/ 273042 h 546085"/>
                <a:gd name="connsiteX20" fmla="*/ 101005 w 607614"/>
                <a:gd name="connsiteY20" fmla="*/ 222235 h 546085"/>
                <a:gd name="connsiteX21" fmla="*/ 121474 w 607614"/>
                <a:gd name="connsiteY21" fmla="*/ 222235 h 546085"/>
                <a:gd name="connsiteX22" fmla="*/ 121474 w 607614"/>
                <a:gd name="connsiteY22" fmla="*/ 242704 h 546085"/>
                <a:gd name="connsiteX23" fmla="*/ 101005 w 607614"/>
                <a:gd name="connsiteY23" fmla="*/ 242704 h 546085"/>
                <a:gd name="connsiteX24" fmla="*/ 385135 w 607614"/>
                <a:gd name="connsiteY24" fmla="*/ 202497 h 546085"/>
                <a:gd name="connsiteX25" fmla="*/ 546816 w 607614"/>
                <a:gd name="connsiteY25" fmla="*/ 202497 h 546085"/>
                <a:gd name="connsiteX26" fmla="*/ 546816 w 607614"/>
                <a:gd name="connsiteY26" fmla="*/ 222235 h 546085"/>
                <a:gd name="connsiteX27" fmla="*/ 385135 w 607614"/>
                <a:gd name="connsiteY27" fmla="*/ 222235 h 546085"/>
                <a:gd name="connsiteX28" fmla="*/ 101005 w 607614"/>
                <a:gd name="connsiteY28" fmla="*/ 172159 h 546085"/>
                <a:gd name="connsiteX29" fmla="*/ 121474 w 607614"/>
                <a:gd name="connsiteY29" fmla="*/ 172159 h 546085"/>
                <a:gd name="connsiteX30" fmla="*/ 121474 w 607614"/>
                <a:gd name="connsiteY30" fmla="*/ 191897 h 546085"/>
                <a:gd name="connsiteX31" fmla="*/ 101005 w 607614"/>
                <a:gd name="connsiteY31" fmla="*/ 191897 h 546085"/>
                <a:gd name="connsiteX32" fmla="*/ 161806 w 607614"/>
                <a:gd name="connsiteY32" fmla="*/ 151687 h 546085"/>
                <a:gd name="connsiteX33" fmla="*/ 161806 w 607614"/>
                <a:gd name="connsiteY33" fmla="*/ 303372 h 546085"/>
                <a:gd name="connsiteX34" fmla="*/ 324329 w 607614"/>
                <a:gd name="connsiteY34" fmla="*/ 303372 h 546085"/>
                <a:gd name="connsiteX35" fmla="*/ 324329 w 607614"/>
                <a:gd name="connsiteY35" fmla="*/ 151687 h 546085"/>
                <a:gd name="connsiteX36" fmla="*/ 81303 w 607614"/>
                <a:gd name="connsiteY36" fmla="*/ 151687 h 546085"/>
                <a:gd name="connsiteX37" fmla="*/ 81303 w 607614"/>
                <a:gd name="connsiteY37" fmla="*/ 303372 h 546085"/>
                <a:gd name="connsiteX38" fmla="*/ 142060 w 607614"/>
                <a:gd name="connsiteY38" fmla="*/ 303372 h 546085"/>
                <a:gd name="connsiteX39" fmla="*/ 142060 w 607614"/>
                <a:gd name="connsiteY39" fmla="*/ 151687 h 546085"/>
                <a:gd name="connsiteX40" fmla="*/ 161806 w 607614"/>
                <a:gd name="connsiteY40" fmla="*/ 81154 h 546085"/>
                <a:gd name="connsiteX41" fmla="*/ 161806 w 607614"/>
                <a:gd name="connsiteY41" fmla="*/ 131210 h 546085"/>
                <a:gd name="connsiteX42" fmla="*/ 324329 w 607614"/>
                <a:gd name="connsiteY42" fmla="*/ 131210 h 546085"/>
                <a:gd name="connsiteX43" fmla="*/ 324329 w 607614"/>
                <a:gd name="connsiteY43" fmla="*/ 81154 h 546085"/>
                <a:gd name="connsiteX44" fmla="*/ 81303 w 607614"/>
                <a:gd name="connsiteY44" fmla="*/ 81154 h 546085"/>
                <a:gd name="connsiteX45" fmla="*/ 81303 w 607614"/>
                <a:gd name="connsiteY45" fmla="*/ 131210 h 546085"/>
                <a:gd name="connsiteX46" fmla="*/ 142060 w 607614"/>
                <a:gd name="connsiteY46" fmla="*/ 131210 h 546085"/>
                <a:gd name="connsiteX47" fmla="*/ 142060 w 607614"/>
                <a:gd name="connsiteY47" fmla="*/ 81154 h 546085"/>
                <a:gd name="connsiteX48" fmla="*/ 404871 w 607614"/>
                <a:gd name="connsiteY48" fmla="*/ 81153 h 546085"/>
                <a:gd name="connsiteX49" fmla="*/ 404871 w 607614"/>
                <a:gd name="connsiteY49" fmla="*/ 151683 h 546085"/>
                <a:gd name="connsiteX50" fmla="*/ 526321 w 607614"/>
                <a:gd name="connsiteY50" fmla="*/ 151683 h 546085"/>
                <a:gd name="connsiteX51" fmla="*/ 526321 w 607614"/>
                <a:gd name="connsiteY51" fmla="*/ 81153 h 546085"/>
                <a:gd name="connsiteX52" fmla="*/ 395003 w 607614"/>
                <a:gd name="connsiteY52" fmla="*/ 60676 h 546085"/>
                <a:gd name="connsiteX53" fmla="*/ 536948 w 607614"/>
                <a:gd name="connsiteY53" fmla="*/ 60676 h 546085"/>
                <a:gd name="connsiteX54" fmla="*/ 546816 w 607614"/>
                <a:gd name="connsiteY54" fmla="*/ 70535 h 546085"/>
                <a:gd name="connsiteX55" fmla="*/ 546816 w 607614"/>
                <a:gd name="connsiteY55" fmla="*/ 161542 h 546085"/>
                <a:gd name="connsiteX56" fmla="*/ 536948 w 607614"/>
                <a:gd name="connsiteY56" fmla="*/ 172159 h 546085"/>
                <a:gd name="connsiteX57" fmla="*/ 395003 w 607614"/>
                <a:gd name="connsiteY57" fmla="*/ 172159 h 546085"/>
                <a:gd name="connsiteX58" fmla="*/ 385135 w 607614"/>
                <a:gd name="connsiteY58" fmla="*/ 161542 h 546085"/>
                <a:gd name="connsiteX59" fmla="*/ 385135 w 607614"/>
                <a:gd name="connsiteY59" fmla="*/ 70535 h 546085"/>
                <a:gd name="connsiteX60" fmla="*/ 395003 w 607614"/>
                <a:gd name="connsiteY60" fmla="*/ 60676 h 546085"/>
                <a:gd name="connsiteX61" fmla="*/ 70671 w 607614"/>
                <a:gd name="connsiteY61" fmla="*/ 60676 h 546085"/>
                <a:gd name="connsiteX62" fmla="*/ 334202 w 607614"/>
                <a:gd name="connsiteY62" fmla="*/ 60676 h 546085"/>
                <a:gd name="connsiteX63" fmla="*/ 344075 w 607614"/>
                <a:gd name="connsiteY63" fmla="*/ 70536 h 546085"/>
                <a:gd name="connsiteX64" fmla="*/ 344075 w 607614"/>
                <a:gd name="connsiteY64" fmla="*/ 313231 h 546085"/>
                <a:gd name="connsiteX65" fmla="*/ 334202 w 607614"/>
                <a:gd name="connsiteY65" fmla="*/ 323849 h 546085"/>
                <a:gd name="connsiteX66" fmla="*/ 70671 w 607614"/>
                <a:gd name="connsiteY66" fmla="*/ 323849 h 546085"/>
                <a:gd name="connsiteX67" fmla="*/ 60798 w 607614"/>
                <a:gd name="connsiteY67" fmla="*/ 313231 h 546085"/>
                <a:gd name="connsiteX68" fmla="*/ 60798 w 607614"/>
                <a:gd name="connsiteY68" fmla="*/ 70536 h 546085"/>
                <a:gd name="connsiteX69" fmla="*/ 70671 w 607614"/>
                <a:gd name="connsiteY69" fmla="*/ 60676 h 546085"/>
                <a:gd name="connsiteX70" fmla="*/ 20507 w 607614"/>
                <a:gd name="connsiteY70" fmla="*/ 20478 h 546085"/>
                <a:gd name="connsiteX71" fmla="*/ 20507 w 607614"/>
                <a:gd name="connsiteY71" fmla="*/ 354197 h 546085"/>
                <a:gd name="connsiteX72" fmla="*/ 587107 w 607614"/>
                <a:gd name="connsiteY72" fmla="*/ 354197 h 546085"/>
                <a:gd name="connsiteX73" fmla="*/ 587107 w 607614"/>
                <a:gd name="connsiteY73" fmla="*/ 20478 h 546085"/>
                <a:gd name="connsiteX74" fmla="*/ 9874 w 607614"/>
                <a:gd name="connsiteY74" fmla="*/ 0 h 546085"/>
                <a:gd name="connsiteX75" fmla="*/ 597740 w 607614"/>
                <a:gd name="connsiteY75" fmla="*/ 0 h 546085"/>
                <a:gd name="connsiteX76" fmla="*/ 607614 w 607614"/>
                <a:gd name="connsiteY76" fmla="*/ 9860 h 546085"/>
                <a:gd name="connsiteX77" fmla="*/ 607614 w 607614"/>
                <a:gd name="connsiteY77" fmla="*/ 424733 h 546085"/>
                <a:gd name="connsiteX78" fmla="*/ 597740 w 607614"/>
                <a:gd name="connsiteY78" fmla="*/ 434593 h 546085"/>
                <a:gd name="connsiteX79" fmla="*/ 313681 w 607614"/>
                <a:gd name="connsiteY79" fmla="*/ 434593 h 546085"/>
                <a:gd name="connsiteX80" fmla="*/ 313681 w 607614"/>
                <a:gd name="connsiteY80" fmla="*/ 485409 h 546085"/>
                <a:gd name="connsiteX81" fmla="*/ 344061 w 607614"/>
                <a:gd name="connsiteY81" fmla="*/ 485409 h 546085"/>
                <a:gd name="connsiteX82" fmla="*/ 354695 w 607614"/>
                <a:gd name="connsiteY82" fmla="*/ 495269 h 546085"/>
                <a:gd name="connsiteX83" fmla="*/ 354695 w 607614"/>
                <a:gd name="connsiteY83" fmla="*/ 536225 h 546085"/>
                <a:gd name="connsiteX84" fmla="*/ 344061 w 607614"/>
                <a:gd name="connsiteY84" fmla="*/ 546085 h 546085"/>
                <a:gd name="connsiteX85" fmla="*/ 263552 w 607614"/>
                <a:gd name="connsiteY85" fmla="*/ 546085 h 546085"/>
                <a:gd name="connsiteX86" fmla="*/ 252919 w 607614"/>
                <a:gd name="connsiteY86" fmla="*/ 536225 h 546085"/>
                <a:gd name="connsiteX87" fmla="*/ 252919 w 607614"/>
                <a:gd name="connsiteY87" fmla="*/ 495269 h 546085"/>
                <a:gd name="connsiteX88" fmla="*/ 263552 w 607614"/>
                <a:gd name="connsiteY88" fmla="*/ 485409 h 546085"/>
                <a:gd name="connsiteX89" fmla="*/ 293933 w 607614"/>
                <a:gd name="connsiteY89" fmla="*/ 485409 h 546085"/>
                <a:gd name="connsiteX90" fmla="*/ 293933 w 607614"/>
                <a:gd name="connsiteY90" fmla="*/ 434593 h 546085"/>
                <a:gd name="connsiteX91" fmla="*/ 9874 w 607614"/>
                <a:gd name="connsiteY91" fmla="*/ 434593 h 546085"/>
                <a:gd name="connsiteX92" fmla="*/ 0 w 607614"/>
                <a:gd name="connsiteY92" fmla="*/ 424733 h 546085"/>
                <a:gd name="connsiteX93" fmla="*/ 0 w 607614"/>
                <a:gd name="connsiteY93" fmla="*/ 9860 h 546085"/>
                <a:gd name="connsiteX94" fmla="*/ 9874 w 607614"/>
                <a:gd name="connsiteY94" fmla="*/ 0 h 54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607614" h="546085">
                  <a:moveTo>
                    <a:pt x="273426" y="505887"/>
                  </a:moveTo>
                  <a:lnTo>
                    <a:pt x="273426" y="525607"/>
                  </a:lnTo>
                  <a:lnTo>
                    <a:pt x="334188" y="525607"/>
                  </a:lnTo>
                  <a:lnTo>
                    <a:pt x="334188" y="505887"/>
                  </a:lnTo>
                  <a:close/>
                  <a:moveTo>
                    <a:pt x="20507" y="373917"/>
                  </a:moveTo>
                  <a:lnTo>
                    <a:pt x="20507" y="414873"/>
                  </a:lnTo>
                  <a:lnTo>
                    <a:pt x="587107" y="414873"/>
                  </a:lnTo>
                  <a:lnTo>
                    <a:pt x="587107" y="373917"/>
                  </a:lnTo>
                  <a:close/>
                  <a:moveTo>
                    <a:pt x="385135" y="303381"/>
                  </a:moveTo>
                  <a:lnTo>
                    <a:pt x="546816" y="303381"/>
                  </a:lnTo>
                  <a:lnTo>
                    <a:pt x="546816" y="323850"/>
                  </a:lnTo>
                  <a:lnTo>
                    <a:pt x="385135" y="323850"/>
                  </a:lnTo>
                  <a:close/>
                  <a:moveTo>
                    <a:pt x="101005" y="263173"/>
                  </a:moveTo>
                  <a:lnTo>
                    <a:pt x="121474" y="263173"/>
                  </a:lnTo>
                  <a:lnTo>
                    <a:pt x="121474" y="282911"/>
                  </a:lnTo>
                  <a:lnTo>
                    <a:pt x="101005" y="282911"/>
                  </a:lnTo>
                  <a:close/>
                  <a:moveTo>
                    <a:pt x="385135" y="252573"/>
                  </a:moveTo>
                  <a:lnTo>
                    <a:pt x="546816" y="252573"/>
                  </a:lnTo>
                  <a:lnTo>
                    <a:pt x="546816" y="273042"/>
                  </a:lnTo>
                  <a:lnTo>
                    <a:pt x="385135" y="273042"/>
                  </a:lnTo>
                  <a:close/>
                  <a:moveTo>
                    <a:pt x="101005" y="222235"/>
                  </a:moveTo>
                  <a:lnTo>
                    <a:pt x="121474" y="222235"/>
                  </a:lnTo>
                  <a:lnTo>
                    <a:pt x="121474" y="242704"/>
                  </a:lnTo>
                  <a:lnTo>
                    <a:pt x="101005" y="242704"/>
                  </a:lnTo>
                  <a:close/>
                  <a:moveTo>
                    <a:pt x="385135" y="202497"/>
                  </a:moveTo>
                  <a:lnTo>
                    <a:pt x="546816" y="202497"/>
                  </a:lnTo>
                  <a:lnTo>
                    <a:pt x="546816" y="222235"/>
                  </a:lnTo>
                  <a:lnTo>
                    <a:pt x="385135" y="222235"/>
                  </a:lnTo>
                  <a:close/>
                  <a:moveTo>
                    <a:pt x="101005" y="172159"/>
                  </a:moveTo>
                  <a:lnTo>
                    <a:pt x="121474" y="172159"/>
                  </a:lnTo>
                  <a:lnTo>
                    <a:pt x="121474" y="191897"/>
                  </a:lnTo>
                  <a:lnTo>
                    <a:pt x="101005" y="191897"/>
                  </a:lnTo>
                  <a:close/>
                  <a:moveTo>
                    <a:pt x="161806" y="151687"/>
                  </a:moveTo>
                  <a:lnTo>
                    <a:pt x="161806" y="303372"/>
                  </a:lnTo>
                  <a:lnTo>
                    <a:pt x="324329" y="303372"/>
                  </a:lnTo>
                  <a:lnTo>
                    <a:pt x="324329" y="151687"/>
                  </a:lnTo>
                  <a:close/>
                  <a:moveTo>
                    <a:pt x="81303" y="151687"/>
                  </a:moveTo>
                  <a:lnTo>
                    <a:pt x="81303" y="303372"/>
                  </a:lnTo>
                  <a:lnTo>
                    <a:pt x="142060" y="303372"/>
                  </a:lnTo>
                  <a:lnTo>
                    <a:pt x="142060" y="151687"/>
                  </a:lnTo>
                  <a:close/>
                  <a:moveTo>
                    <a:pt x="161806" y="81154"/>
                  </a:moveTo>
                  <a:lnTo>
                    <a:pt x="161806" y="131210"/>
                  </a:lnTo>
                  <a:lnTo>
                    <a:pt x="324329" y="131210"/>
                  </a:lnTo>
                  <a:lnTo>
                    <a:pt x="324329" y="81154"/>
                  </a:lnTo>
                  <a:close/>
                  <a:moveTo>
                    <a:pt x="81303" y="81154"/>
                  </a:moveTo>
                  <a:lnTo>
                    <a:pt x="81303" y="131210"/>
                  </a:lnTo>
                  <a:lnTo>
                    <a:pt x="142060" y="131210"/>
                  </a:lnTo>
                  <a:lnTo>
                    <a:pt x="142060" y="81154"/>
                  </a:lnTo>
                  <a:close/>
                  <a:moveTo>
                    <a:pt x="404871" y="81153"/>
                  </a:moveTo>
                  <a:lnTo>
                    <a:pt x="404871" y="151683"/>
                  </a:lnTo>
                  <a:lnTo>
                    <a:pt x="526321" y="151683"/>
                  </a:lnTo>
                  <a:lnTo>
                    <a:pt x="526321" y="81153"/>
                  </a:lnTo>
                  <a:close/>
                  <a:moveTo>
                    <a:pt x="395003" y="60676"/>
                  </a:moveTo>
                  <a:lnTo>
                    <a:pt x="536948" y="60676"/>
                  </a:lnTo>
                  <a:cubicBezTo>
                    <a:pt x="543021" y="60676"/>
                    <a:pt x="546816" y="64468"/>
                    <a:pt x="546816" y="70535"/>
                  </a:cubicBezTo>
                  <a:lnTo>
                    <a:pt x="546816" y="161542"/>
                  </a:lnTo>
                  <a:cubicBezTo>
                    <a:pt x="546816" y="167609"/>
                    <a:pt x="543021" y="172159"/>
                    <a:pt x="536948" y="172159"/>
                  </a:cubicBezTo>
                  <a:lnTo>
                    <a:pt x="395003" y="172159"/>
                  </a:lnTo>
                  <a:cubicBezTo>
                    <a:pt x="388930" y="172159"/>
                    <a:pt x="385135" y="167609"/>
                    <a:pt x="385135" y="161542"/>
                  </a:cubicBezTo>
                  <a:lnTo>
                    <a:pt x="385135" y="70535"/>
                  </a:lnTo>
                  <a:cubicBezTo>
                    <a:pt x="385135" y="64468"/>
                    <a:pt x="388930" y="60676"/>
                    <a:pt x="395003" y="60676"/>
                  </a:cubicBezTo>
                  <a:close/>
                  <a:moveTo>
                    <a:pt x="70671" y="60676"/>
                  </a:moveTo>
                  <a:lnTo>
                    <a:pt x="334202" y="60676"/>
                  </a:lnTo>
                  <a:cubicBezTo>
                    <a:pt x="340278" y="60676"/>
                    <a:pt x="344075" y="64468"/>
                    <a:pt x="344075" y="70536"/>
                  </a:cubicBezTo>
                  <a:lnTo>
                    <a:pt x="344075" y="313231"/>
                  </a:lnTo>
                  <a:cubicBezTo>
                    <a:pt x="344075" y="319299"/>
                    <a:pt x="340278" y="323849"/>
                    <a:pt x="334202" y="323849"/>
                  </a:cubicBezTo>
                  <a:lnTo>
                    <a:pt x="70671" y="323849"/>
                  </a:lnTo>
                  <a:cubicBezTo>
                    <a:pt x="64595" y="323849"/>
                    <a:pt x="60798" y="319299"/>
                    <a:pt x="60798" y="313231"/>
                  </a:cubicBezTo>
                  <a:lnTo>
                    <a:pt x="60798" y="70536"/>
                  </a:lnTo>
                  <a:cubicBezTo>
                    <a:pt x="60798" y="64468"/>
                    <a:pt x="64595" y="60676"/>
                    <a:pt x="70671" y="60676"/>
                  </a:cubicBezTo>
                  <a:close/>
                  <a:moveTo>
                    <a:pt x="20507" y="20478"/>
                  </a:moveTo>
                  <a:lnTo>
                    <a:pt x="20507" y="354197"/>
                  </a:lnTo>
                  <a:lnTo>
                    <a:pt x="587107" y="354197"/>
                  </a:lnTo>
                  <a:lnTo>
                    <a:pt x="587107" y="20478"/>
                  </a:lnTo>
                  <a:close/>
                  <a:moveTo>
                    <a:pt x="9874" y="0"/>
                  </a:moveTo>
                  <a:lnTo>
                    <a:pt x="597740" y="0"/>
                  </a:lnTo>
                  <a:cubicBezTo>
                    <a:pt x="603817" y="0"/>
                    <a:pt x="607614" y="3792"/>
                    <a:pt x="607614" y="9860"/>
                  </a:cubicBezTo>
                  <a:lnTo>
                    <a:pt x="607614" y="424733"/>
                  </a:lnTo>
                  <a:cubicBezTo>
                    <a:pt x="607614" y="430801"/>
                    <a:pt x="603817" y="434593"/>
                    <a:pt x="597740" y="434593"/>
                  </a:cubicBezTo>
                  <a:lnTo>
                    <a:pt x="313681" y="434593"/>
                  </a:lnTo>
                  <a:lnTo>
                    <a:pt x="313681" y="485409"/>
                  </a:lnTo>
                  <a:lnTo>
                    <a:pt x="344061" y="485409"/>
                  </a:lnTo>
                  <a:cubicBezTo>
                    <a:pt x="350137" y="485409"/>
                    <a:pt x="354695" y="489201"/>
                    <a:pt x="354695" y="495269"/>
                  </a:cubicBezTo>
                  <a:lnTo>
                    <a:pt x="354695" y="536225"/>
                  </a:lnTo>
                  <a:cubicBezTo>
                    <a:pt x="354695" y="542293"/>
                    <a:pt x="350137" y="546085"/>
                    <a:pt x="344061" y="546085"/>
                  </a:cubicBezTo>
                  <a:lnTo>
                    <a:pt x="263552" y="546085"/>
                  </a:lnTo>
                  <a:cubicBezTo>
                    <a:pt x="257476" y="546085"/>
                    <a:pt x="252919" y="542293"/>
                    <a:pt x="252919" y="536225"/>
                  </a:cubicBezTo>
                  <a:lnTo>
                    <a:pt x="252919" y="495269"/>
                  </a:lnTo>
                  <a:cubicBezTo>
                    <a:pt x="252919" y="489201"/>
                    <a:pt x="257476" y="485409"/>
                    <a:pt x="263552" y="485409"/>
                  </a:cubicBezTo>
                  <a:lnTo>
                    <a:pt x="293933" y="485409"/>
                  </a:lnTo>
                  <a:lnTo>
                    <a:pt x="293933" y="434593"/>
                  </a:lnTo>
                  <a:lnTo>
                    <a:pt x="9874" y="434593"/>
                  </a:lnTo>
                  <a:cubicBezTo>
                    <a:pt x="3798" y="434593"/>
                    <a:pt x="0" y="430801"/>
                    <a:pt x="0" y="424733"/>
                  </a:cubicBezTo>
                  <a:lnTo>
                    <a:pt x="0" y="9860"/>
                  </a:lnTo>
                  <a:cubicBezTo>
                    <a:pt x="0" y="3792"/>
                    <a:pt x="3798" y="0"/>
                    <a:pt x="987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B59EBDC-F71A-4FC9-B6B7-C5E9FD71AEF2}"/>
                </a:ext>
              </a:extLst>
            </p:cNvPr>
            <p:cNvCxnSpPr/>
            <p:nvPr/>
          </p:nvCxnSpPr>
          <p:spPr>
            <a:xfrm>
              <a:off x="9272976" y="3405883"/>
              <a:ext cx="0" cy="259731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iś1ïḋê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670718" y="1323203"/>
              <a:ext cx="3923433" cy="188342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  <p:grpSp>
          <p:nvGrpSpPr>
            <p:cNvPr id="14" name="iṡliḓê">
              <a:extLst>
                <a:ext uri="{FF2B5EF4-FFF2-40B4-BE49-F238E27FC236}">
                  <a16:creationId xmlns:a16="http://schemas.microsoft.com/office/drawing/2014/main" id="{CC8C5FE2-A961-405A-87BF-D99D01E21DB3}"/>
                </a:ext>
              </a:extLst>
            </p:cNvPr>
            <p:cNvGrpSpPr/>
            <p:nvPr/>
          </p:nvGrpSpPr>
          <p:grpSpPr>
            <a:xfrm>
              <a:off x="4633505" y="3760486"/>
              <a:ext cx="2108063" cy="944997"/>
              <a:chOff x="4416940" y="1357493"/>
              <a:chExt cx="2108063" cy="944997"/>
            </a:xfrm>
          </p:grpSpPr>
          <p:sp>
            <p:nvSpPr>
              <p:cNvPr id="21" name="iṧḻide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2" name="iṥ1iďê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  <p:grpSp>
          <p:nvGrpSpPr>
            <p:cNvPr id="15" name="işḻîḓê">
              <a:extLst>
                <a:ext uri="{FF2B5EF4-FFF2-40B4-BE49-F238E27FC236}">
                  <a16:creationId xmlns:a16="http://schemas.microsoft.com/office/drawing/2014/main" id="{AFFAD180-085C-46C7-8463-CE2C47C05BA3}"/>
                </a:ext>
              </a:extLst>
            </p:cNvPr>
            <p:cNvGrpSpPr/>
            <p:nvPr/>
          </p:nvGrpSpPr>
          <p:grpSpPr>
            <a:xfrm>
              <a:off x="6966118" y="3760486"/>
              <a:ext cx="2108063" cy="944997"/>
              <a:chOff x="4416940" y="1357493"/>
              <a:chExt cx="2108063" cy="944997"/>
            </a:xfrm>
          </p:grpSpPr>
          <p:sp>
            <p:nvSpPr>
              <p:cNvPr id="19" name="i$ḷîd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20" name="îṩḻîdé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>
                    <a:solidFill>
                      <a:schemeClr val="accent1"/>
                    </a:solidFill>
                  </a:rPr>
                  <a:t>Text here</a:t>
                </a:r>
              </a:p>
            </p:txBody>
          </p:sp>
        </p:grpSp>
        <p:grpSp>
          <p:nvGrpSpPr>
            <p:cNvPr id="16" name="ïṩ1íḋê">
              <a:extLst>
                <a:ext uri="{FF2B5EF4-FFF2-40B4-BE49-F238E27FC236}">
                  <a16:creationId xmlns:a16="http://schemas.microsoft.com/office/drawing/2014/main" id="{FB769747-E457-49AB-B826-862AFCB64672}"/>
                </a:ext>
              </a:extLst>
            </p:cNvPr>
            <p:cNvGrpSpPr/>
            <p:nvPr/>
          </p:nvGrpSpPr>
          <p:grpSpPr>
            <a:xfrm>
              <a:off x="9298731" y="3760486"/>
              <a:ext cx="2108063" cy="944997"/>
              <a:chOff x="4416940" y="1357493"/>
              <a:chExt cx="2108063" cy="944997"/>
            </a:xfrm>
          </p:grpSpPr>
          <p:sp>
            <p:nvSpPr>
              <p:cNvPr id="17" name="íṡļîḓé">
                <a:extLst>
                  <a:ext uri="{FF2B5EF4-FFF2-40B4-BE49-F238E27FC236}">
                    <a16:creationId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4416940" y="1745091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</p:txBody>
          </p:sp>
          <p:sp>
            <p:nvSpPr>
              <p:cNvPr id="18" name="íṩlïḑè">
                <a:extLst>
                  <a:ext uri="{FF2B5EF4-FFF2-40B4-BE49-F238E27FC236}">
                    <a16:creationId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4416940" y="1357493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 b="1" dirty="0"/>
                  <a:t>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0348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5844A-228A-40E4-B8C8-BE56EFC2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92929C-03F7-4FBE-A401-49D5BF62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90ACD1-633C-4ADE-AC18-7F9C8DEE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5" name="3b5280f3-9dd9-4e74-bf0a-af0a2b7e2d1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4535C76-A965-4895-9AD1-99B9A79029D3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1000" y="1201056"/>
            <a:ext cx="9450000" cy="4811568"/>
            <a:chOff x="1101000" y="1201056"/>
            <a:chExt cx="9450000" cy="4811568"/>
          </a:xfrm>
        </p:grpSpPr>
        <p:sp>
          <p:nvSpPr>
            <p:cNvPr id="6" name="îSḻîḋê">
              <a:extLst>
                <a:ext uri="{FF2B5EF4-FFF2-40B4-BE49-F238E27FC236}">
                  <a16:creationId xmlns:a16="http://schemas.microsoft.com/office/drawing/2014/main" id="{63CCE0BB-0CD2-4361-B9B9-EFF5E4D29356}"/>
                </a:ext>
              </a:extLst>
            </p:cNvPr>
            <p:cNvSpPr/>
            <p:nvPr/>
          </p:nvSpPr>
          <p:spPr>
            <a:xfrm>
              <a:off x="6340879" y="1201056"/>
              <a:ext cx="4210121" cy="4811568"/>
            </a:xfrm>
            <a:custGeom>
              <a:avLst/>
              <a:gdLst>
                <a:gd name="connsiteX0" fmla="*/ 2323145 w 9034462"/>
                <a:gd name="connsiteY0" fmla="*/ 9034461 h 10325100"/>
                <a:gd name="connsiteX1" fmla="*/ 2323145 w 9034462"/>
                <a:gd name="connsiteY1" fmla="*/ 9163525 h 10325100"/>
                <a:gd name="connsiteX2" fmla="*/ 2968465 w 9034462"/>
                <a:gd name="connsiteY2" fmla="*/ 9550719 h 10325100"/>
                <a:gd name="connsiteX3" fmla="*/ 2968465 w 9034462"/>
                <a:gd name="connsiteY3" fmla="*/ 9421655 h 10325100"/>
                <a:gd name="connsiteX4" fmla="*/ 6453186 w 9034462"/>
                <a:gd name="connsiteY4" fmla="*/ 6195061 h 10325100"/>
                <a:gd name="connsiteX5" fmla="*/ 5936930 w 9034462"/>
                <a:gd name="connsiteY5" fmla="*/ 6840378 h 10325100"/>
                <a:gd name="connsiteX6" fmla="*/ 6065994 w 9034462"/>
                <a:gd name="connsiteY6" fmla="*/ 6840378 h 10325100"/>
                <a:gd name="connsiteX7" fmla="*/ 6582250 w 9034462"/>
                <a:gd name="connsiteY7" fmla="*/ 6195061 h 10325100"/>
                <a:gd name="connsiteX8" fmla="*/ 387192 w 9034462"/>
                <a:gd name="connsiteY8" fmla="*/ 5807870 h 10325100"/>
                <a:gd name="connsiteX9" fmla="*/ 387192 w 9034462"/>
                <a:gd name="connsiteY9" fmla="*/ 6840378 h 10325100"/>
                <a:gd name="connsiteX10" fmla="*/ 516253 w 9034462"/>
                <a:gd name="connsiteY10" fmla="*/ 6840378 h 10325100"/>
                <a:gd name="connsiteX11" fmla="*/ 516253 w 9034462"/>
                <a:gd name="connsiteY11" fmla="*/ 5807870 h 10325100"/>
                <a:gd name="connsiteX12" fmla="*/ 8001954 w 9034462"/>
                <a:gd name="connsiteY12" fmla="*/ 5291614 h 10325100"/>
                <a:gd name="connsiteX13" fmla="*/ 7872890 w 9034462"/>
                <a:gd name="connsiteY13" fmla="*/ 5678806 h 10325100"/>
                <a:gd name="connsiteX14" fmla="*/ 7872890 w 9034462"/>
                <a:gd name="connsiteY14" fmla="*/ 5936933 h 10325100"/>
                <a:gd name="connsiteX15" fmla="*/ 8001954 w 9034462"/>
                <a:gd name="connsiteY15" fmla="*/ 5936933 h 10325100"/>
                <a:gd name="connsiteX16" fmla="*/ 8131014 w 9034462"/>
                <a:gd name="connsiteY16" fmla="*/ 5420678 h 10325100"/>
                <a:gd name="connsiteX17" fmla="*/ 8131014 w 9034462"/>
                <a:gd name="connsiteY17" fmla="*/ 5291614 h 10325100"/>
                <a:gd name="connsiteX18" fmla="*/ 7098506 w 9034462"/>
                <a:gd name="connsiteY18" fmla="*/ 4775359 h 10325100"/>
                <a:gd name="connsiteX19" fmla="*/ 6582250 w 9034462"/>
                <a:gd name="connsiteY19" fmla="*/ 6065997 h 10325100"/>
                <a:gd name="connsiteX20" fmla="*/ 6969442 w 9034462"/>
                <a:gd name="connsiteY20" fmla="*/ 6065997 h 10325100"/>
                <a:gd name="connsiteX21" fmla="*/ 7356634 w 9034462"/>
                <a:gd name="connsiteY21" fmla="*/ 5162550 h 10325100"/>
                <a:gd name="connsiteX22" fmla="*/ 7227570 w 9034462"/>
                <a:gd name="connsiteY22" fmla="*/ 4775359 h 10325100"/>
                <a:gd name="connsiteX23" fmla="*/ 2065018 w 9034462"/>
                <a:gd name="connsiteY23" fmla="*/ 4000977 h 10325100"/>
                <a:gd name="connsiteX24" fmla="*/ 1677828 w 9034462"/>
                <a:gd name="connsiteY24" fmla="*/ 4775359 h 10325100"/>
                <a:gd name="connsiteX25" fmla="*/ 1806892 w 9034462"/>
                <a:gd name="connsiteY25" fmla="*/ 4775359 h 10325100"/>
                <a:gd name="connsiteX26" fmla="*/ 2194081 w 9034462"/>
                <a:gd name="connsiteY26" fmla="*/ 4000977 h 10325100"/>
                <a:gd name="connsiteX27" fmla="*/ 8647270 w 9034462"/>
                <a:gd name="connsiteY27" fmla="*/ 2581275 h 10325100"/>
                <a:gd name="connsiteX28" fmla="*/ 8905398 w 9034462"/>
                <a:gd name="connsiteY28" fmla="*/ 2581275 h 10325100"/>
                <a:gd name="connsiteX29" fmla="*/ 8905398 w 9034462"/>
                <a:gd name="connsiteY29" fmla="*/ 3226594 h 10325100"/>
                <a:gd name="connsiteX30" fmla="*/ 8647270 w 9034462"/>
                <a:gd name="connsiteY30" fmla="*/ 3226594 h 10325100"/>
                <a:gd name="connsiteX31" fmla="*/ 5420674 w 9034462"/>
                <a:gd name="connsiteY31" fmla="*/ 1935956 h 10325100"/>
                <a:gd name="connsiteX32" fmla="*/ 4904422 w 9034462"/>
                <a:gd name="connsiteY32" fmla="*/ 2194084 h 10325100"/>
                <a:gd name="connsiteX33" fmla="*/ 4775358 w 9034462"/>
                <a:gd name="connsiteY33" fmla="*/ 2065020 h 10325100"/>
                <a:gd name="connsiteX34" fmla="*/ 4775358 w 9034462"/>
                <a:gd name="connsiteY34" fmla="*/ 2194084 h 10325100"/>
                <a:gd name="connsiteX35" fmla="*/ 4904422 w 9034462"/>
                <a:gd name="connsiteY35" fmla="*/ 2323148 h 10325100"/>
                <a:gd name="connsiteX36" fmla="*/ 4000974 w 9034462"/>
                <a:gd name="connsiteY36" fmla="*/ 3097531 h 10325100"/>
                <a:gd name="connsiteX37" fmla="*/ 1935954 w 9034462"/>
                <a:gd name="connsiteY37" fmla="*/ 6711314 h 10325100"/>
                <a:gd name="connsiteX38" fmla="*/ 3097529 w 9034462"/>
                <a:gd name="connsiteY38" fmla="*/ 8518208 h 10325100"/>
                <a:gd name="connsiteX39" fmla="*/ 3226593 w 9034462"/>
                <a:gd name="connsiteY39" fmla="*/ 8518208 h 10325100"/>
                <a:gd name="connsiteX40" fmla="*/ 6453186 w 9034462"/>
                <a:gd name="connsiteY40" fmla="*/ 5549742 h 10325100"/>
                <a:gd name="connsiteX41" fmla="*/ 7098506 w 9034462"/>
                <a:gd name="connsiteY41" fmla="*/ 3484724 h 10325100"/>
                <a:gd name="connsiteX42" fmla="*/ 7098506 w 9034462"/>
                <a:gd name="connsiteY42" fmla="*/ 2452211 h 10325100"/>
                <a:gd name="connsiteX43" fmla="*/ 5807866 w 9034462"/>
                <a:gd name="connsiteY43" fmla="*/ 1935956 h 10325100"/>
                <a:gd name="connsiteX44" fmla="*/ 5678802 w 9034462"/>
                <a:gd name="connsiteY44" fmla="*/ 1935956 h 10325100"/>
                <a:gd name="connsiteX45" fmla="*/ 5549738 w 9034462"/>
                <a:gd name="connsiteY45" fmla="*/ 2065020 h 10325100"/>
                <a:gd name="connsiteX46" fmla="*/ 5420674 w 9034462"/>
                <a:gd name="connsiteY46" fmla="*/ 2065020 h 10325100"/>
                <a:gd name="connsiteX47" fmla="*/ 5549738 w 9034462"/>
                <a:gd name="connsiteY47" fmla="*/ 0 h 10325100"/>
                <a:gd name="connsiteX48" fmla="*/ 8389142 w 9034462"/>
                <a:gd name="connsiteY48" fmla="*/ 903445 h 10325100"/>
                <a:gd name="connsiteX49" fmla="*/ 8260078 w 9034462"/>
                <a:gd name="connsiteY49" fmla="*/ 1032509 h 10325100"/>
                <a:gd name="connsiteX50" fmla="*/ 8260078 w 9034462"/>
                <a:gd name="connsiteY50" fmla="*/ 1161573 h 10325100"/>
                <a:gd name="connsiteX51" fmla="*/ 8776334 w 9034462"/>
                <a:gd name="connsiteY51" fmla="*/ 1935956 h 10325100"/>
                <a:gd name="connsiteX52" fmla="*/ 8518206 w 9034462"/>
                <a:gd name="connsiteY52" fmla="*/ 1935956 h 10325100"/>
                <a:gd name="connsiteX53" fmla="*/ 8389142 w 9034462"/>
                <a:gd name="connsiteY53" fmla="*/ 1806894 h 10325100"/>
                <a:gd name="connsiteX54" fmla="*/ 8260078 w 9034462"/>
                <a:gd name="connsiteY54" fmla="*/ 1806894 h 10325100"/>
                <a:gd name="connsiteX55" fmla="*/ 8647270 w 9034462"/>
                <a:gd name="connsiteY55" fmla="*/ 4646295 h 10325100"/>
                <a:gd name="connsiteX56" fmla="*/ 8776334 w 9034462"/>
                <a:gd name="connsiteY56" fmla="*/ 4646295 h 10325100"/>
                <a:gd name="connsiteX57" fmla="*/ 9034462 w 9034462"/>
                <a:gd name="connsiteY57" fmla="*/ 4000977 h 10325100"/>
                <a:gd name="connsiteX58" fmla="*/ 9034462 w 9034462"/>
                <a:gd name="connsiteY58" fmla="*/ 4517231 h 10325100"/>
                <a:gd name="connsiteX59" fmla="*/ 7743826 w 9034462"/>
                <a:gd name="connsiteY59" fmla="*/ 7872889 h 10325100"/>
                <a:gd name="connsiteX60" fmla="*/ 7872890 w 9034462"/>
                <a:gd name="connsiteY60" fmla="*/ 7872889 h 10325100"/>
                <a:gd name="connsiteX61" fmla="*/ 5162550 w 9034462"/>
                <a:gd name="connsiteY61" fmla="*/ 10196036 h 10325100"/>
                <a:gd name="connsiteX62" fmla="*/ 4517230 w 9034462"/>
                <a:gd name="connsiteY62" fmla="*/ 10325100 h 10325100"/>
                <a:gd name="connsiteX63" fmla="*/ 4388166 w 9034462"/>
                <a:gd name="connsiteY63" fmla="*/ 10325100 h 10325100"/>
                <a:gd name="connsiteX64" fmla="*/ 516253 w 9034462"/>
                <a:gd name="connsiteY64" fmla="*/ 7872889 h 10325100"/>
                <a:gd name="connsiteX65" fmla="*/ 0 w 9034462"/>
                <a:gd name="connsiteY65" fmla="*/ 7098506 h 10325100"/>
                <a:gd name="connsiteX66" fmla="*/ 129064 w 9034462"/>
                <a:gd name="connsiteY66" fmla="*/ 6969442 h 10325100"/>
                <a:gd name="connsiteX67" fmla="*/ 0 w 9034462"/>
                <a:gd name="connsiteY67" fmla="*/ 6065997 h 10325100"/>
                <a:gd name="connsiteX68" fmla="*/ 0 w 9034462"/>
                <a:gd name="connsiteY68" fmla="*/ 5807870 h 10325100"/>
                <a:gd name="connsiteX69" fmla="*/ 2065018 w 9034462"/>
                <a:gd name="connsiteY69" fmla="*/ 2065020 h 10325100"/>
                <a:gd name="connsiteX70" fmla="*/ 2065018 w 9034462"/>
                <a:gd name="connsiteY70" fmla="*/ 2194084 h 10325100"/>
                <a:gd name="connsiteX71" fmla="*/ 516253 w 9034462"/>
                <a:gd name="connsiteY71" fmla="*/ 5033486 h 10325100"/>
                <a:gd name="connsiteX72" fmla="*/ 516253 w 9034462"/>
                <a:gd name="connsiteY72" fmla="*/ 5162550 h 10325100"/>
                <a:gd name="connsiteX73" fmla="*/ 645317 w 9034462"/>
                <a:gd name="connsiteY73" fmla="*/ 5162550 h 10325100"/>
                <a:gd name="connsiteX74" fmla="*/ 4130038 w 9034462"/>
                <a:gd name="connsiteY74" fmla="*/ 387192 h 10325100"/>
                <a:gd name="connsiteX75" fmla="*/ 3226593 w 9034462"/>
                <a:gd name="connsiteY75" fmla="*/ 903445 h 10325100"/>
                <a:gd name="connsiteX76" fmla="*/ 3097529 w 9034462"/>
                <a:gd name="connsiteY76" fmla="*/ 903445 h 10325100"/>
                <a:gd name="connsiteX77" fmla="*/ 5549738 w 9034462"/>
                <a:gd name="connsiteY77" fmla="*/ 0 h 1032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9034462" h="10325100">
                  <a:moveTo>
                    <a:pt x="2323145" y="9034461"/>
                  </a:moveTo>
                  <a:lnTo>
                    <a:pt x="2323145" y="9163525"/>
                  </a:lnTo>
                  <a:lnTo>
                    <a:pt x="2968465" y="9550719"/>
                  </a:lnTo>
                  <a:lnTo>
                    <a:pt x="2968465" y="9421655"/>
                  </a:lnTo>
                  <a:close/>
                  <a:moveTo>
                    <a:pt x="6453186" y="6195061"/>
                  </a:moveTo>
                  <a:lnTo>
                    <a:pt x="5936930" y="6840378"/>
                  </a:lnTo>
                  <a:lnTo>
                    <a:pt x="6065994" y="6840378"/>
                  </a:lnTo>
                  <a:lnTo>
                    <a:pt x="6582250" y="6195061"/>
                  </a:lnTo>
                  <a:close/>
                  <a:moveTo>
                    <a:pt x="387192" y="5807870"/>
                  </a:moveTo>
                  <a:lnTo>
                    <a:pt x="387192" y="6840378"/>
                  </a:lnTo>
                  <a:lnTo>
                    <a:pt x="516253" y="6840378"/>
                  </a:lnTo>
                  <a:lnTo>
                    <a:pt x="516253" y="5807870"/>
                  </a:lnTo>
                  <a:close/>
                  <a:moveTo>
                    <a:pt x="8001954" y="5291614"/>
                  </a:moveTo>
                  <a:lnTo>
                    <a:pt x="7872890" y="5678806"/>
                  </a:lnTo>
                  <a:lnTo>
                    <a:pt x="7872890" y="5936933"/>
                  </a:lnTo>
                  <a:lnTo>
                    <a:pt x="8001954" y="5936933"/>
                  </a:lnTo>
                  <a:lnTo>
                    <a:pt x="8131014" y="5420678"/>
                  </a:lnTo>
                  <a:lnTo>
                    <a:pt x="8131014" y="5291614"/>
                  </a:lnTo>
                  <a:close/>
                  <a:moveTo>
                    <a:pt x="7098506" y="4775359"/>
                  </a:moveTo>
                  <a:lnTo>
                    <a:pt x="6582250" y="6065997"/>
                  </a:lnTo>
                  <a:lnTo>
                    <a:pt x="6969442" y="6065997"/>
                  </a:lnTo>
                  <a:lnTo>
                    <a:pt x="7356634" y="5162550"/>
                  </a:lnTo>
                  <a:lnTo>
                    <a:pt x="7227570" y="4775359"/>
                  </a:lnTo>
                  <a:close/>
                  <a:moveTo>
                    <a:pt x="2065018" y="4000977"/>
                  </a:moveTo>
                  <a:lnTo>
                    <a:pt x="1677828" y="4775359"/>
                  </a:lnTo>
                  <a:lnTo>
                    <a:pt x="1806892" y="4775359"/>
                  </a:lnTo>
                  <a:lnTo>
                    <a:pt x="2194081" y="4000977"/>
                  </a:lnTo>
                  <a:close/>
                  <a:moveTo>
                    <a:pt x="8647270" y="2581275"/>
                  </a:moveTo>
                  <a:lnTo>
                    <a:pt x="8905398" y="2581275"/>
                  </a:lnTo>
                  <a:lnTo>
                    <a:pt x="8905398" y="3226594"/>
                  </a:lnTo>
                  <a:lnTo>
                    <a:pt x="8647270" y="3226594"/>
                  </a:lnTo>
                  <a:close/>
                  <a:moveTo>
                    <a:pt x="5420674" y="1935956"/>
                  </a:moveTo>
                  <a:lnTo>
                    <a:pt x="4904422" y="2194084"/>
                  </a:lnTo>
                  <a:lnTo>
                    <a:pt x="4775358" y="2065020"/>
                  </a:lnTo>
                  <a:lnTo>
                    <a:pt x="4775358" y="2194084"/>
                  </a:lnTo>
                  <a:lnTo>
                    <a:pt x="4904422" y="2323148"/>
                  </a:lnTo>
                  <a:lnTo>
                    <a:pt x="4000974" y="3097531"/>
                  </a:lnTo>
                  <a:cubicBezTo>
                    <a:pt x="3287329" y="3097531"/>
                    <a:pt x="2598989" y="4302127"/>
                    <a:pt x="1935954" y="6711314"/>
                  </a:cubicBezTo>
                  <a:cubicBezTo>
                    <a:pt x="1935954" y="7399654"/>
                    <a:pt x="2323145" y="8001952"/>
                    <a:pt x="3097529" y="8518208"/>
                  </a:cubicBezTo>
                  <a:lnTo>
                    <a:pt x="3226593" y="8518208"/>
                  </a:lnTo>
                  <a:cubicBezTo>
                    <a:pt x="4167998" y="8518208"/>
                    <a:pt x="5243530" y="7528718"/>
                    <a:pt x="6453186" y="5549742"/>
                  </a:cubicBezTo>
                  <a:cubicBezTo>
                    <a:pt x="6883398" y="4608336"/>
                    <a:pt x="7098506" y="3919995"/>
                    <a:pt x="7098506" y="3484724"/>
                  </a:cubicBezTo>
                  <a:lnTo>
                    <a:pt x="7098506" y="2452211"/>
                  </a:lnTo>
                  <a:cubicBezTo>
                    <a:pt x="7098506" y="2214329"/>
                    <a:pt x="6668290" y="2042244"/>
                    <a:pt x="5807866" y="1935956"/>
                  </a:cubicBezTo>
                  <a:lnTo>
                    <a:pt x="5678802" y="1935956"/>
                  </a:lnTo>
                  <a:lnTo>
                    <a:pt x="5549738" y="2065020"/>
                  </a:lnTo>
                  <a:lnTo>
                    <a:pt x="5420674" y="2065020"/>
                  </a:lnTo>
                  <a:close/>
                  <a:moveTo>
                    <a:pt x="5549738" y="0"/>
                  </a:moveTo>
                  <a:cubicBezTo>
                    <a:pt x="6562002" y="0"/>
                    <a:pt x="7508474" y="301149"/>
                    <a:pt x="8389142" y="903445"/>
                  </a:cubicBezTo>
                  <a:lnTo>
                    <a:pt x="8260078" y="1032509"/>
                  </a:lnTo>
                  <a:lnTo>
                    <a:pt x="8260078" y="1161573"/>
                  </a:lnTo>
                  <a:lnTo>
                    <a:pt x="8776334" y="1935956"/>
                  </a:lnTo>
                  <a:lnTo>
                    <a:pt x="8518206" y="1935956"/>
                  </a:lnTo>
                  <a:lnTo>
                    <a:pt x="8389142" y="1806894"/>
                  </a:lnTo>
                  <a:lnTo>
                    <a:pt x="8260078" y="1806894"/>
                  </a:lnTo>
                  <a:lnTo>
                    <a:pt x="8647270" y="4646295"/>
                  </a:lnTo>
                  <a:lnTo>
                    <a:pt x="8776334" y="4646295"/>
                  </a:lnTo>
                  <a:cubicBezTo>
                    <a:pt x="8776334" y="4216082"/>
                    <a:pt x="8862378" y="4000977"/>
                    <a:pt x="9034462" y="4000977"/>
                  </a:cubicBezTo>
                  <a:lnTo>
                    <a:pt x="9034462" y="4517231"/>
                  </a:lnTo>
                  <a:cubicBezTo>
                    <a:pt x="9034462" y="5003118"/>
                    <a:pt x="8604250" y="6121671"/>
                    <a:pt x="7743826" y="7872889"/>
                  </a:cubicBezTo>
                  <a:lnTo>
                    <a:pt x="7872890" y="7872889"/>
                  </a:lnTo>
                  <a:cubicBezTo>
                    <a:pt x="7265530" y="8708007"/>
                    <a:pt x="6362082" y="9482390"/>
                    <a:pt x="5162550" y="10196036"/>
                  </a:cubicBezTo>
                  <a:lnTo>
                    <a:pt x="4517230" y="10325100"/>
                  </a:lnTo>
                  <a:lnTo>
                    <a:pt x="4388166" y="10325100"/>
                  </a:lnTo>
                  <a:cubicBezTo>
                    <a:pt x="2343391" y="10325100"/>
                    <a:pt x="1052754" y="9507696"/>
                    <a:pt x="516253" y="7872889"/>
                  </a:cubicBezTo>
                  <a:lnTo>
                    <a:pt x="0" y="7098506"/>
                  </a:lnTo>
                  <a:lnTo>
                    <a:pt x="129064" y="6969442"/>
                  </a:lnTo>
                  <a:lnTo>
                    <a:pt x="0" y="6065997"/>
                  </a:lnTo>
                  <a:lnTo>
                    <a:pt x="0" y="5807870"/>
                  </a:lnTo>
                  <a:cubicBezTo>
                    <a:pt x="0" y="5094223"/>
                    <a:pt x="688341" y="3846608"/>
                    <a:pt x="2065018" y="2065020"/>
                  </a:cubicBezTo>
                  <a:lnTo>
                    <a:pt x="2065018" y="2194084"/>
                  </a:lnTo>
                  <a:cubicBezTo>
                    <a:pt x="1432353" y="3044386"/>
                    <a:pt x="916098" y="3990855"/>
                    <a:pt x="516253" y="5033486"/>
                  </a:cubicBezTo>
                  <a:lnTo>
                    <a:pt x="516253" y="5162550"/>
                  </a:lnTo>
                  <a:lnTo>
                    <a:pt x="645317" y="5162550"/>
                  </a:lnTo>
                  <a:cubicBezTo>
                    <a:pt x="959119" y="3902282"/>
                    <a:pt x="2120694" y="2310495"/>
                    <a:pt x="4130038" y="387192"/>
                  </a:cubicBezTo>
                  <a:lnTo>
                    <a:pt x="3226593" y="903445"/>
                  </a:lnTo>
                  <a:lnTo>
                    <a:pt x="3097529" y="903445"/>
                  </a:lnTo>
                  <a:cubicBezTo>
                    <a:pt x="3097529" y="508663"/>
                    <a:pt x="3914934" y="207514"/>
                    <a:pt x="5549738" y="0"/>
                  </a:cubicBezTo>
                  <a:close/>
                </a:path>
              </a:pathLst>
            </a:custGeom>
            <a:blipFill>
              <a:blip r:embed="rId3"/>
              <a:stretch>
                <a:fillRect l="-35876" r="-35660"/>
              </a:stretch>
            </a:blipFill>
            <a:ln w="38100" cap="flat" cmpd="sng" algn="ctr">
              <a:noFill/>
              <a:prstDash val="solid"/>
              <a:miter lim="800000"/>
            </a:ln>
            <a:effectLst>
              <a:outerShdw dist="38100" dir="8100000" sx="101000" sy="101000" algn="tr" rotWithShape="0">
                <a:schemeClr val="tx1"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ṥ1ïďè">
              <a:extLst>
                <a:ext uri="{FF2B5EF4-FFF2-40B4-BE49-F238E27FC236}">
                  <a16:creationId xmlns:a16="http://schemas.microsoft.com/office/drawing/2014/main" id="{48D9846A-64B8-4124-8136-9CCD6596C3A7}"/>
                </a:ext>
              </a:extLst>
            </p:cNvPr>
            <p:cNvSpPr txBox="1"/>
            <p:nvPr/>
          </p:nvSpPr>
          <p:spPr>
            <a:xfrm>
              <a:off x="1101000" y="2616840"/>
              <a:ext cx="4680000" cy="198000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91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&amp; paste, choose "keep text only" option.</a:t>
            </a:r>
            <a:endParaRPr lang="zh-CN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0B759AA1-9EC0-43BC-8918-C0880869A9C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3" b="21963"/>
          <a:stretch/>
        </p:blipFill>
        <p:spPr/>
      </p:pic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FA71CA8A-AB60-4919-A2D3-9F49C9E50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F138B57-BED9-4093-8A72-1DC824FBB8CC}"/>
              </a:ext>
            </a:extLst>
          </p:cNvPr>
          <p:cNvCxnSpPr/>
          <p:nvPr/>
        </p:nvCxnSpPr>
        <p:spPr>
          <a:xfrm>
            <a:off x="6769365" y="4275016"/>
            <a:ext cx="47513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6874032" y="328408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816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9CE10D-5B7D-4BA0-997F-5CC01AB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A9931D-58F2-4FE4-B63F-A9E652D6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4B6C8-55ED-4B03-AB64-ED35581F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5c5c6363-8da2-4e7c-b72c-935bc104d25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DE9F42F-9019-43A6-AD3A-F81A119BBC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-11552" y="0"/>
            <a:ext cx="12215105" cy="5900528"/>
            <a:chOff x="-11552" y="0"/>
            <a:chExt cx="12215105" cy="5900528"/>
          </a:xfrm>
        </p:grpSpPr>
        <p:sp>
          <p:nvSpPr>
            <p:cNvPr id="6" name="iṡ1íḋe">
              <a:extLst>
                <a:ext uri="{FF2B5EF4-FFF2-40B4-BE49-F238E27FC236}">
                  <a16:creationId xmlns:a16="http://schemas.microsoft.com/office/drawing/2014/main" id="{94CB4743-C5E7-42AF-9E80-4C8B24F5B258}"/>
                </a:ext>
              </a:extLst>
            </p:cNvPr>
            <p:cNvSpPr/>
            <p:nvPr/>
          </p:nvSpPr>
          <p:spPr>
            <a:xfrm>
              <a:off x="-11552" y="0"/>
              <a:ext cx="12215105" cy="258899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ṧļiḍê">
              <a:extLst>
                <a:ext uri="{FF2B5EF4-FFF2-40B4-BE49-F238E27FC236}">
                  <a16:creationId xmlns:a16="http://schemas.microsoft.com/office/drawing/2014/main" id="{95DC48DF-75EF-4293-9F86-80CA75934856}"/>
                </a:ext>
              </a:extLst>
            </p:cNvPr>
            <p:cNvSpPr/>
            <p:nvPr/>
          </p:nvSpPr>
          <p:spPr>
            <a:xfrm>
              <a:off x="5994207" y="5696943"/>
              <a:ext cx="203585" cy="20358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ṧ1îḋé">
              <a:extLst>
                <a:ext uri="{FF2B5EF4-FFF2-40B4-BE49-F238E27FC236}">
                  <a16:creationId xmlns:a16="http://schemas.microsoft.com/office/drawing/2014/main" id="{F0DFE860-9359-49D8-9407-64233F4AAAC9}"/>
                </a:ext>
              </a:extLst>
            </p:cNvPr>
            <p:cNvSpPr/>
            <p:nvPr/>
          </p:nvSpPr>
          <p:spPr>
            <a:xfrm flipV="1">
              <a:off x="6284516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îṣlíde">
              <a:extLst>
                <a:ext uri="{FF2B5EF4-FFF2-40B4-BE49-F238E27FC236}">
                  <a16:creationId xmlns:a16="http://schemas.microsoft.com/office/drawing/2014/main" id="{0BF1A6D1-0494-41B6-827E-A678A0D1B43D}"/>
                </a:ext>
              </a:extLst>
            </p:cNvPr>
            <p:cNvSpPr/>
            <p:nvPr/>
          </p:nvSpPr>
          <p:spPr>
            <a:xfrm flipV="1">
              <a:off x="5775152" y="5732570"/>
              <a:ext cx="132330" cy="1323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lidè">
              <a:extLst>
                <a:ext uri="{FF2B5EF4-FFF2-40B4-BE49-F238E27FC236}">
                  <a16:creationId xmlns:a16="http://schemas.microsoft.com/office/drawing/2014/main" id="{A73A9E53-05FA-4377-86F0-73B7C35ED15D}"/>
                </a:ext>
              </a:extLst>
            </p:cNvPr>
            <p:cNvSpPr/>
            <p:nvPr/>
          </p:nvSpPr>
          <p:spPr>
            <a:xfrm flipV="1">
              <a:off x="650357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ṣļiḓê">
              <a:extLst>
                <a:ext uri="{FF2B5EF4-FFF2-40B4-BE49-F238E27FC236}">
                  <a16:creationId xmlns:a16="http://schemas.microsoft.com/office/drawing/2014/main" id="{B89037E4-7BDD-43E2-B79F-0AC48334E43D}"/>
                </a:ext>
              </a:extLst>
            </p:cNvPr>
            <p:cNvSpPr/>
            <p:nvPr/>
          </p:nvSpPr>
          <p:spPr>
            <a:xfrm flipV="1">
              <a:off x="5581240" y="5745142"/>
              <a:ext cx="107188" cy="1071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ḻiḋé">
              <a:extLst>
                <a:ext uri="{FF2B5EF4-FFF2-40B4-BE49-F238E27FC236}">
                  <a16:creationId xmlns:a16="http://schemas.microsoft.com/office/drawing/2014/main" id="{21655874-015C-4F6B-8A1F-92BB8F1FCDDC}"/>
                </a:ext>
              </a:extLst>
            </p:cNvPr>
            <p:cNvSpPr/>
            <p:nvPr/>
          </p:nvSpPr>
          <p:spPr>
            <a:xfrm flipV="1">
              <a:off x="6697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$1ïḋe">
              <a:extLst>
                <a:ext uri="{FF2B5EF4-FFF2-40B4-BE49-F238E27FC236}">
                  <a16:creationId xmlns:a16="http://schemas.microsoft.com/office/drawing/2014/main" id="{5A51EBB9-6B64-47D8-983D-07FF2F35E8BF}"/>
                </a:ext>
              </a:extLst>
            </p:cNvPr>
            <p:cNvSpPr/>
            <p:nvPr/>
          </p:nvSpPr>
          <p:spPr>
            <a:xfrm flipV="1">
              <a:off x="5419485" y="5761221"/>
              <a:ext cx="75031" cy="7503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şlïḑe">
              <a:extLst>
                <a:ext uri="{FF2B5EF4-FFF2-40B4-BE49-F238E27FC236}">
                  <a16:creationId xmlns:a16="http://schemas.microsoft.com/office/drawing/2014/main" id="{1697C833-8D56-465F-8E0B-E6733D3D1FDB}"/>
                </a:ext>
              </a:extLst>
            </p:cNvPr>
            <p:cNvSpPr/>
            <p:nvPr/>
          </p:nvSpPr>
          <p:spPr>
            <a:xfrm>
              <a:off x="5172542" y="1651165"/>
              <a:ext cx="1846917" cy="1846918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ṧlïḓé">
              <a:extLst>
                <a:ext uri="{FF2B5EF4-FFF2-40B4-BE49-F238E27FC236}">
                  <a16:creationId xmlns:a16="http://schemas.microsoft.com/office/drawing/2014/main" id="{5860FF10-2C29-40A4-8A9F-C768B228E8BA}"/>
                </a:ext>
              </a:extLst>
            </p:cNvPr>
            <p:cNvSpPr/>
            <p:nvPr/>
          </p:nvSpPr>
          <p:spPr>
            <a:xfrm>
              <a:off x="5304413" y="1776715"/>
              <a:ext cx="1583174" cy="1595819"/>
            </a:xfrm>
            <a:prstGeom prst="ellipse">
              <a:avLst/>
            </a:prstGeom>
            <a:blipFill>
              <a:blip r:embed="rId3"/>
              <a:stretch>
                <a:fillRect l="-25834" r="-254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ïšḷíďê">
              <a:extLst>
                <a:ext uri="{FF2B5EF4-FFF2-40B4-BE49-F238E27FC236}">
                  <a16:creationId xmlns:a16="http://schemas.microsoft.com/office/drawing/2014/main" id="{0EEAB81C-4911-434D-B745-D01AEAFD1096}"/>
                </a:ext>
              </a:extLst>
            </p:cNvPr>
            <p:cNvSpPr/>
            <p:nvPr/>
          </p:nvSpPr>
          <p:spPr>
            <a:xfrm>
              <a:off x="1991475" y="4126721"/>
              <a:ext cx="8209050" cy="1247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171450" indent="-171450">
                <a:lnSpc>
                  <a:spcPct val="16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Unified fonts make reading more </a:t>
              </a:r>
              <a:r>
                <a:rPr lang="en-US" altLang="zh-CN" sz="1100" dirty="0" err="1"/>
                <a:t>fluent.Theme</a:t>
              </a:r>
              <a:r>
                <a:rPr lang="en-US" altLang="zh-CN" sz="1100" dirty="0"/>
                <a:t> color makes PPT more convenient to </a:t>
              </a:r>
              <a:r>
                <a:rPr lang="en-US" altLang="zh-CN" sz="1100" dirty="0" err="1"/>
                <a:t>change.Adjust</a:t>
              </a:r>
              <a:r>
                <a:rPr lang="en-US" altLang="zh-CN" sz="1100" dirty="0"/>
                <a:t> the spacing to adapt to Chinese typesetting, use the reference line in PPT.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Supporting text here.</a:t>
              </a:r>
            </a:p>
            <a:p>
              <a:pPr marL="628639" lvl="1" indent="-171450">
                <a:lnSpc>
                  <a:spcPct val="160000"/>
                </a:lnSpc>
                <a:buFont typeface="Arial" panose="020B0604020202020204" pitchFamily="34" charset="0"/>
                <a:buChar char="−"/>
              </a:pPr>
              <a:r>
                <a:rPr lang="en-US" altLang="zh-CN" sz="1100" dirty="0"/>
                <a:t>You can use the icon library in iSlide  (www.islide.cc) to filter and replace existing icon elements with one click.</a:t>
              </a:r>
            </a:p>
          </p:txBody>
        </p:sp>
        <p:sp>
          <p:nvSpPr>
            <p:cNvPr id="17" name="iṧ1iḋê">
              <a:extLst>
                <a:ext uri="{FF2B5EF4-FFF2-40B4-BE49-F238E27FC236}">
                  <a16:creationId xmlns:a16="http://schemas.microsoft.com/office/drawing/2014/main" id="{227EAFA7-6BD8-421F-8FAF-A543E0A1C3A7}"/>
                </a:ext>
              </a:extLst>
            </p:cNvPr>
            <p:cNvSpPr txBox="1"/>
            <p:nvPr/>
          </p:nvSpPr>
          <p:spPr bwMode="auto">
            <a:xfrm>
              <a:off x="1991475" y="3684916"/>
              <a:ext cx="8209050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13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644148"/>
            <a:chOff x="0" y="0"/>
            <a:chExt cx="12192000" cy="6644148"/>
          </a:xfrm>
        </p:grpSpPr>
        <p:sp>
          <p:nvSpPr>
            <p:cNvPr id="6" name="iṡḻîdê">
              <a:extLst>
                <a:ext uri="{FF2B5EF4-FFF2-40B4-BE49-F238E27FC236}">
                  <a16:creationId xmlns:a16="http://schemas.microsoft.com/office/drawing/2014/main" id="{D10F98CC-A913-43A8-AFE3-9135929215CD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7" name="iš1íḍè">
              <a:extLst>
                <a:ext uri="{FF2B5EF4-FFF2-40B4-BE49-F238E27FC236}">
                  <a16:creationId xmlns:a16="http://schemas.microsoft.com/office/drawing/2014/main" id="{21F3A0F9-4FD0-4A71-A737-B90770FEF9CB}"/>
                </a:ext>
              </a:extLst>
            </p:cNvPr>
            <p:cNvSpPr/>
            <p:nvPr/>
          </p:nvSpPr>
          <p:spPr>
            <a:xfrm>
              <a:off x="291588" y="1673942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spc="300">
                <a:solidFill>
                  <a:srgbClr val="0070C0"/>
                </a:solidFill>
              </a:endParaRPr>
            </a:p>
          </p:txBody>
        </p:sp>
        <p:grpSp>
          <p:nvGrpSpPr>
            <p:cNvPr id="8" name="ïṣľíḓe">
              <a:extLst>
                <a:ext uri="{FF2B5EF4-FFF2-40B4-BE49-F238E27FC236}">
                  <a16:creationId xmlns:a16="http://schemas.microsoft.com/office/drawing/2014/main" id="{3F1094B5-F980-4B17-B55F-BF57908453B7}"/>
                </a:ext>
              </a:extLst>
            </p:cNvPr>
            <p:cNvGrpSpPr/>
            <p:nvPr/>
          </p:nvGrpSpPr>
          <p:grpSpPr>
            <a:xfrm>
              <a:off x="6843524" y="2540904"/>
              <a:ext cx="4634832" cy="1508050"/>
              <a:chOff x="1941336" y="3219803"/>
              <a:chExt cx="5378800" cy="1508050"/>
            </a:xfrm>
          </p:grpSpPr>
          <p:sp>
            <p:nvSpPr>
              <p:cNvPr id="14" name="ïṡḷîdè">
                <a:extLst>
                  <a:ext uri="{FF2B5EF4-FFF2-40B4-BE49-F238E27FC236}">
                    <a16:creationId xmlns:a16="http://schemas.microsoft.com/office/drawing/2014/main" id="{570F86B0-CBFE-4F29-B6A4-E465CEF25002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244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>
                <a:defPPr>
                  <a:defRPr lang="zh-CN"/>
                </a:defPPr>
                <a:lvl1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  <a:defRPr sz="1000"/>
                </a:lvl1pPr>
              </a:lstStyle>
              <a:p>
                <a:r>
                  <a:rPr lang="en-US" altLang="zh-CN" dirty="0"/>
                  <a:t>Supporting text here.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You can use the icon library in </a:t>
                </a:r>
                <a:r>
                  <a:rPr lang="en-US" altLang="zh-CN" dirty="0" err="1"/>
                  <a:t>iSlide</a:t>
                </a:r>
                <a:r>
                  <a:rPr lang="en-US" altLang="zh-CN" dirty="0"/>
                  <a:t>  (www.islide.cc) to filter and replace existing icon elements with one click.</a:t>
                </a:r>
              </a:p>
            </p:txBody>
          </p:sp>
          <p:sp>
            <p:nvSpPr>
              <p:cNvPr id="15" name="iS1îḓè">
                <a:extLst>
                  <a:ext uri="{FF2B5EF4-FFF2-40B4-BE49-F238E27FC236}">
                    <a16:creationId xmlns:a16="http://schemas.microsoft.com/office/drawing/2014/main" id="{07B33064-DF40-40E3-A423-6990FA88A84F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01-Text here</a:t>
                </a:r>
              </a:p>
            </p:txBody>
          </p:sp>
        </p:grpSp>
        <p:grpSp>
          <p:nvGrpSpPr>
            <p:cNvPr id="9" name="ísľîḋé">
              <a:extLst>
                <a:ext uri="{FF2B5EF4-FFF2-40B4-BE49-F238E27FC236}">
                  <a16:creationId xmlns:a16="http://schemas.microsoft.com/office/drawing/2014/main" id="{3B737F36-1EED-4F62-8053-1604FEB198B0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12" name="îšḻîḋè">
                <a:extLst>
                  <a:ext uri="{FF2B5EF4-FFF2-40B4-BE49-F238E27FC236}">
                    <a16:creationId xmlns:a16="http://schemas.microsoft.com/office/drawing/2014/main" id="{53856B9D-D2CC-4546-AE4C-D439AAD1447B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Supporting text here.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000" dirty="0"/>
                  <a:t>You can use the icon library in </a:t>
                </a:r>
                <a:r>
                  <a:rPr lang="en-US" altLang="zh-CN" sz="1000" dirty="0" err="1"/>
                  <a:t>iSlide</a:t>
                </a:r>
                <a:r>
                  <a:rPr lang="en-US" altLang="zh-CN" sz="1000" dirty="0"/>
                  <a:t>  (www.islide.cc) to filter and replace existing icon elements with one click.</a:t>
                </a:r>
              </a:p>
            </p:txBody>
          </p:sp>
          <p:sp>
            <p:nvSpPr>
              <p:cNvPr id="13" name="ïṡļíḍé">
                <a:extLst>
                  <a:ext uri="{FF2B5EF4-FFF2-40B4-BE49-F238E27FC236}">
                    <a16:creationId xmlns:a16="http://schemas.microsoft.com/office/drawing/2014/main" id="{24B78746-36A6-4584-8395-11DBA1077034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02-Text here</a:t>
                </a: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500BECA-41AD-4164-8EED-3DBD09BCF6BB}"/>
                </a:ext>
              </a:extLst>
            </p:cNvPr>
            <p:cNvCxnSpPr>
              <a:cxnSpLocks/>
            </p:cNvCxnSpPr>
            <p:nvPr/>
          </p:nvCxnSpPr>
          <p:spPr>
            <a:xfrm>
              <a:off x="6843524" y="4104000"/>
              <a:ext cx="434324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$1íḍè">
              <a:extLst>
                <a:ext uri="{FF2B5EF4-FFF2-40B4-BE49-F238E27FC236}">
                  <a16:creationId xmlns:a16="http://schemas.microsoft.com/office/drawing/2014/main" id="{7B979F57-9FC8-4C69-9654-9E746E2B450C}"/>
                </a:ext>
              </a:extLst>
            </p:cNvPr>
            <p:cNvSpPr txBox="1"/>
            <p:nvPr/>
          </p:nvSpPr>
          <p:spPr>
            <a:xfrm>
              <a:off x="669925" y="3204165"/>
              <a:ext cx="5664863" cy="1909759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/>
                <a:t>Unified fonts make reading more fluent.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700" b="1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400" dirty="0"/>
                <a:t>Adjust the spacing to adapt to Chinese typesetting, use the reference line in PPT.</a:t>
              </a:r>
              <a:endParaRPr lang="en-US" sz="1600" b="1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Click to edit Master title style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299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Thanks.</a:t>
            </a:r>
            <a:br>
              <a:rPr lang="en-US" altLang="zh-CN"/>
            </a:br>
            <a:r>
              <a:rPr lang="en-US" altLang="zh-CN"/>
              <a:t>And Your Slogan Here.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/>
              <a:t>www.islide.cc</a:t>
            </a:r>
            <a:endParaRPr lang="en-US" altLang="en-US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C2BBCB73-210A-44E2-B0B7-09A6B5DB57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44" b="27344"/>
          <a:stretch>
            <a:fillRect/>
          </a:stretch>
        </p:blipFill>
        <p:spPr/>
      </p:pic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BB32C2E-8A91-4DDE-B3F4-3484FFCF4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0738B-F48E-4914-B96B-1C21D802695D}"/>
              </a:ext>
            </a:extLst>
          </p:cNvPr>
          <p:cNvSpPr txBox="1"/>
          <p:nvPr/>
        </p:nvSpPr>
        <p:spPr>
          <a:xfrm>
            <a:off x="1206678" y="2366496"/>
            <a:ext cx="2099229" cy="900579"/>
          </a:xfrm>
          <a:prstGeom prst="rect">
            <a:avLst/>
          </a:prstGeom>
          <a:noFill/>
        </p:spPr>
        <p:txBody>
          <a:bodyPr wrap="none" rtlCol="0">
            <a:prstTxWarp prst="textPlain">
              <a:avLst>
                <a:gd name="adj" fmla="val 50001"/>
              </a:avLst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THANKS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135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375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01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7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8019E78-A12E-4BA3-9E2F-71D2A05D79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C4B4A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8EAC10-0104-492E-8E43-178CE94D3EFA}"/>
              </a:ext>
            </a:extLst>
          </p:cNvPr>
          <p:cNvGrpSpPr/>
          <p:nvPr/>
        </p:nvGrpSpPr>
        <p:grpSpPr>
          <a:xfrm>
            <a:off x="5757434" y="4158912"/>
            <a:ext cx="1067686" cy="955554"/>
            <a:chOff x="5465642" y="1881487"/>
            <a:chExt cx="1687482" cy="1510256"/>
          </a:xfrm>
        </p:grpSpPr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82DF509-02BC-41DD-A9BC-5327653F09FA}"/>
                </a:ext>
              </a:extLst>
            </p:cNvPr>
            <p:cNvSpPr/>
            <p:nvPr/>
          </p:nvSpPr>
          <p:spPr>
            <a:xfrm rot="18000000">
              <a:off x="5971193" y="2209811"/>
              <a:ext cx="1216578" cy="1147285"/>
            </a:xfrm>
            <a:prstGeom prst="rect">
              <a:avLst/>
            </a:prstGeom>
            <a:gradFill>
              <a:gsLst>
                <a:gs pos="23000">
                  <a:srgbClr val="A42E2E"/>
                </a:gs>
                <a:gs pos="100000">
                  <a:srgbClr val="CC4B4A">
                    <a:alpha val="0"/>
                    <a:lumMod val="0"/>
                    <a:lumOff val="100000"/>
                  </a:srgbClr>
                </a:gs>
                <a:gs pos="74000">
                  <a:srgbClr val="CC4B4A">
                    <a:alpha val="0"/>
                  </a:srgbClr>
                </a:gs>
              </a:gsLst>
              <a:lin ang="6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C0C6B732-DA4C-4838-9271-7A4CE0A2E36A}"/>
                </a:ext>
              </a:extLst>
            </p:cNvPr>
            <p:cNvGrpSpPr/>
            <p:nvPr userDrawn="1"/>
          </p:nvGrpSpPr>
          <p:grpSpPr>
            <a:xfrm>
              <a:off x="5465642" y="1881487"/>
              <a:ext cx="1217540" cy="1217544"/>
              <a:chOff x="5465642" y="1894187"/>
              <a:chExt cx="1217540" cy="1217544"/>
            </a:xfrm>
            <a:effectLst/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638027B4-30B6-41D9-8DB4-8BA9D4DC2C04}"/>
                  </a:ext>
                </a:extLst>
              </p:cNvPr>
              <p:cNvSpPr/>
              <p:nvPr/>
            </p:nvSpPr>
            <p:spPr>
              <a:xfrm>
                <a:off x="5466012" y="1894559"/>
                <a:ext cx="1216800" cy="1216800"/>
              </a:xfrm>
              <a:prstGeom prst="ellipse">
                <a:avLst/>
              </a:prstGeom>
              <a:solidFill>
                <a:srgbClr val="D74B4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7D12D279-4DF4-4632-AA06-0FE63552B94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465642" y="1894187"/>
                <a:ext cx="1217540" cy="1217544"/>
              </a:xfrm>
              <a:custGeom>
                <a:avLst/>
                <a:gdLst>
                  <a:gd name="T0" fmla="*/ 344 w 687"/>
                  <a:gd name="T1" fmla="*/ 0 h 685"/>
                  <a:gd name="T2" fmla="*/ 344 w 687"/>
                  <a:gd name="T3" fmla="*/ 0 h 685"/>
                  <a:gd name="T4" fmla="*/ 0 w 687"/>
                  <a:gd name="T5" fmla="*/ 344 h 685"/>
                  <a:gd name="T6" fmla="*/ 209 w 687"/>
                  <a:gd name="T7" fmla="*/ 659 h 685"/>
                  <a:gd name="T8" fmla="*/ 210 w 687"/>
                  <a:gd name="T9" fmla="*/ 648 h 685"/>
                  <a:gd name="T10" fmla="*/ 260 w 687"/>
                  <a:gd name="T11" fmla="*/ 402 h 685"/>
                  <a:gd name="T12" fmla="*/ 362 w 687"/>
                  <a:gd name="T13" fmla="*/ 334 h 685"/>
                  <a:gd name="T14" fmla="*/ 430 w 687"/>
                  <a:gd name="T15" fmla="*/ 436 h 685"/>
                  <a:gd name="T16" fmla="*/ 380 w 687"/>
                  <a:gd name="T17" fmla="*/ 682 h 685"/>
                  <a:gd name="T18" fmla="*/ 379 w 687"/>
                  <a:gd name="T19" fmla="*/ 685 h 685"/>
                  <a:gd name="T20" fmla="*/ 687 w 687"/>
                  <a:gd name="T21" fmla="*/ 344 h 685"/>
                  <a:gd name="T22" fmla="*/ 344 w 687"/>
                  <a:gd name="T23" fmla="*/ 0 h 685"/>
                  <a:gd name="T24" fmla="*/ 388 w 687"/>
                  <a:gd name="T25" fmla="*/ 293 h 685"/>
                  <a:gd name="T26" fmla="*/ 299 w 687"/>
                  <a:gd name="T27" fmla="*/ 204 h 685"/>
                  <a:gd name="T28" fmla="*/ 388 w 687"/>
                  <a:gd name="T29" fmla="*/ 115 h 685"/>
                  <a:gd name="T30" fmla="*/ 477 w 687"/>
                  <a:gd name="T31" fmla="*/ 204 h 685"/>
                  <a:gd name="T32" fmla="*/ 388 w 687"/>
                  <a:gd name="T33" fmla="*/ 293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87" h="685">
                    <a:moveTo>
                      <a:pt x="344" y="0"/>
                    </a:moveTo>
                    <a:cubicBezTo>
                      <a:pt x="344" y="0"/>
                      <a:pt x="344" y="0"/>
                      <a:pt x="344" y="0"/>
                    </a:cubicBezTo>
                    <a:cubicBezTo>
                      <a:pt x="155" y="0"/>
                      <a:pt x="0" y="155"/>
                      <a:pt x="0" y="344"/>
                    </a:cubicBezTo>
                    <a:cubicBezTo>
                      <a:pt x="0" y="485"/>
                      <a:pt x="86" y="607"/>
                      <a:pt x="209" y="659"/>
                    </a:cubicBezTo>
                    <a:cubicBezTo>
                      <a:pt x="209" y="656"/>
                      <a:pt x="209" y="652"/>
                      <a:pt x="210" y="648"/>
                    </a:cubicBezTo>
                    <a:cubicBezTo>
                      <a:pt x="260" y="402"/>
                      <a:pt x="260" y="402"/>
                      <a:pt x="260" y="402"/>
                    </a:cubicBezTo>
                    <a:cubicBezTo>
                      <a:pt x="269" y="355"/>
                      <a:pt x="315" y="325"/>
                      <a:pt x="362" y="334"/>
                    </a:cubicBezTo>
                    <a:cubicBezTo>
                      <a:pt x="409" y="344"/>
                      <a:pt x="439" y="390"/>
                      <a:pt x="430" y="436"/>
                    </a:cubicBezTo>
                    <a:cubicBezTo>
                      <a:pt x="380" y="682"/>
                      <a:pt x="380" y="682"/>
                      <a:pt x="380" y="682"/>
                    </a:cubicBezTo>
                    <a:cubicBezTo>
                      <a:pt x="379" y="684"/>
                      <a:pt x="379" y="684"/>
                      <a:pt x="379" y="685"/>
                    </a:cubicBezTo>
                    <a:cubicBezTo>
                      <a:pt x="551" y="668"/>
                      <a:pt x="687" y="521"/>
                      <a:pt x="687" y="344"/>
                    </a:cubicBezTo>
                    <a:cubicBezTo>
                      <a:pt x="687" y="155"/>
                      <a:pt x="533" y="0"/>
                      <a:pt x="344" y="0"/>
                    </a:cubicBezTo>
                    <a:close/>
                    <a:moveTo>
                      <a:pt x="388" y="293"/>
                    </a:moveTo>
                    <a:cubicBezTo>
                      <a:pt x="339" y="293"/>
                      <a:pt x="299" y="253"/>
                      <a:pt x="299" y="204"/>
                    </a:cubicBezTo>
                    <a:cubicBezTo>
                      <a:pt x="299" y="155"/>
                      <a:pt x="339" y="115"/>
                      <a:pt x="388" y="115"/>
                    </a:cubicBezTo>
                    <a:cubicBezTo>
                      <a:pt x="437" y="115"/>
                      <a:pt x="477" y="155"/>
                      <a:pt x="477" y="204"/>
                    </a:cubicBezTo>
                    <a:cubicBezTo>
                      <a:pt x="477" y="253"/>
                      <a:pt x="437" y="293"/>
                      <a:pt x="388" y="2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21" name="标题 8">
            <a:extLst>
              <a:ext uri="{FF2B5EF4-FFF2-40B4-BE49-F238E27FC236}">
                <a16:creationId xmlns:a16="http://schemas.microsoft.com/office/drawing/2014/main" id="{733732A8-00EB-4977-8CDD-434D9AE5CC92}"/>
              </a:ext>
            </a:extLst>
          </p:cNvPr>
          <p:cNvSpPr txBox="1">
            <a:spLocks/>
          </p:cNvSpPr>
          <p:nvPr/>
        </p:nvSpPr>
        <p:spPr>
          <a:xfrm>
            <a:off x="3256230" y="2028830"/>
            <a:ext cx="5679540" cy="117810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Autofit/>
          </a:bodyPr>
          <a:lstStyle>
            <a:lvl1pPr algn="ctr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lang="zh-CN" altLang="en-US" sz="2000" b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使用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iSlide 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为您节省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90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%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设计时间</a:t>
            </a:r>
            <a:b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iSlide add-in saves you 70% time in making PowerPoint slides.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副标题 9">
            <a:extLst>
              <a:ext uri="{FF2B5EF4-FFF2-40B4-BE49-F238E27FC236}">
                <a16:creationId xmlns:a16="http://schemas.microsoft.com/office/drawing/2014/main" id="{3B488FCE-2B18-46FF-9521-112BCCFC4FDA}"/>
              </a:ext>
            </a:extLst>
          </p:cNvPr>
          <p:cNvSpPr txBox="1">
            <a:spLocks/>
          </p:cNvSpPr>
          <p:nvPr/>
        </p:nvSpPr>
        <p:spPr>
          <a:xfrm>
            <a:off x="2669382" y="5352752"/>
            <a:ext cx="6853237" cy="6289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354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</a:p>
        </p:txBody>
      </p:sp>
    </p:spTree>
    <p:extLst>
      <p:ext uri="{BB962C8B-B14F-4D97-AF65-F5344CB8AC3E}">
        <p14:creationId xmlns:p14="http://schemas.microsoft.com/office/powerpoint/2010/main" val="3147660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02C7BDCF-6A42-4EE9-912B-C8B925F44750}"/>
              </a:ext>
            </a:extLst>
          </p:cNvPr>
          <p:cNvGrpSpPr/>
          <p:nvPr/>
        </p:nvGrpSpPr>
        <p:grpSpPr>
          <a:xfrm>
            <a:off x="669925" y="3648073"/>
            <a:ext cx="10850563" cy="2495553"/>
            <a:chOff x="3012141" y="1290918"/>
            <a:chExt cx="6122894" cy="344078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5486114-FC9B-40A3-9061-F98147F95CBC}"/>
                </a:ext>
              </a:extLst>
            </p:cNvPr>
            <p:cNvSpPr/>
            <p:nvPr/>
          </p:nvSpPr>
          <p:spPr>
            <a:xfrm>
              <a:off x="3012141" y="1748117"/>
              <a:ext cx="6122894" cy="2983583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  <p:txBody>
            <a:bodyPr wrap="square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本素材由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提供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尊重知识产权并注重保护用户享有的各项权利。郑重提醒您：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插件中提供的任何信息内容的所有权、知识产权归其原始权利人或权利受让人所有，您免费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/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购买获得的是信息内容的使用权，并受下述条款的约束；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您仅可以个人非商业用途使用该等信息内容，不可将信息内容的全部或部分用于出售，或以出租、出借、转让、分销、发布等其他任何方式供他人使用；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禁止在接入互联网或移动互联网的任何网站、平台、应用或程序上以任何方式为他人提供</a:t>
              </a: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zh-CN" altLang="en-US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插件资源内容的下载。</a:t>
              </a:r>
            </a:p>
            <a:p>
              <a:pPr>
                <a:lnSpc>
                  <a:spcPct val="150000"/>
                </a:lnSpc>
              </a:pPr>
              <a:endPara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resource is supplied by </a:t>
              </a:r>
              <a:r>
                <a:rPr lang="en-US" altLang="zh-CN" sz="700" dirty="0"/>
                <a:t>iSlide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/>
                <a:t>iSlide</a:t>
              </a:r>
              <a:r>
                <a:rPr lang="en-US" altLang="zh-CN" sz="700" baseline="30000" dirty="0"/>
                <a:t> </a:t>
              </a: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respects all intellectual property rights and protects all the rights its users acquired. Solemnly remind you: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 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The ownership and intellectual property of the resources supplied in iSlide Add-in belongs to its owner or the assignee of this ownership. You only acquired the usage of the resources supplied in iSlide Add-in, as well as respected the following restrain terms: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1.You are only allowed to use such resource for personal and non-commercial aim, not allowed to use such resource or part of it for the sale; or rent, lend, transfer to others; or distribute or release it in any way.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7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2.You are not permitted to provide the resource of iSlide Add-in to any website, platform, application in the Internet or mobile Internet.</a:t>
              </a:r>
              <a:endParaRPr lang="zh-CN" altLang="en-US" sz="7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F3D130-F90D-4A87-9E3D-AC01D526B87B}"/>
                </a:ext>
              </a:extLst>
            </p:cNvPr>
            <p:cNvSpPr/>
            <p:nvPr/>
          </p:nvSpPr>
          <p:spPr>
            <a:xfrm>
              <a:off x="3012141" y="1290918"/>
              <a:ext cx="6122894" cy="457200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050" dirty="0"/>
                <a:t>iSlide</a:t>
              </a:r>
              <a:r>
                <a:rPr lang="en-US" altLang="zh-CN" sz="1050" baseline="30000" dirty="0"/>
                <a:t>  </a:t>
              </a:r>
              <a:r>
                <a:rPr lang="zh-CN" altLang="en-US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版权声明  </a:t>
              </a:r>
              <a:r>
                <a:rPr lang="en-US" altLang="zh-CN" sz="1051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COPYRIGHT NOTICE</a:t>
              </a:r>
              <a:endParaRPr lang="zh-CN" altLang="en-US" sz="1051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205E32D3-F97D-4444-85C3-800AAD5285EE}"/>
              </a:ext>
            </a:extLst>
          </p:cNvPr>
          <p:cNvGrpSpPr/>
          <p:nvPr/>
        </p:nvGrpSpPr>
        <p:grpSpPr>
          <a:xfrm>
            <a:off x="3351892" y="1132701"/>
            <a:ext cx="3551553" cy="1643957"/>
            <a:chOff x="3351892" y="1132701"/>
            <a:chExt cx="3551553" cy="1643957"/>
          </a:xfrm>
        </p:grpSpPr>
        <p:sp>
          <p:nvSpPr>
            <p:cNvPr id="32" name="矩形 189">
              <a:extLst>
                <a:ext uri="{FF2B5EF4-FFF2-40B4-BE49-F238E27FC236}">
                  <a16:creationId xmlns:a16="http://schemas.microsoft.com/office/drawing/2014/main" id="{FEBC6BBC-BB54-4927-B452-5451B28DDDA5}"/>
                </a:ext>
              </a:extLst>
            </p:cNvPr>
            <p:cNvSpPr/>
            <p:nvPr/>
          </p:nvSpPr>
          <p:spPr>
            <a:xfrm>
              <a:off x="3351892" y="2453493"/>
              <a:ext cx="3336479" cy="3231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ctr">
              <a:spAutoFit/>
            </a:bodyPr>
            <a:lstStyle/>
            <a:p>
              <a:pPr defTabSz="914354">
                <a:lnSpc>
                  <a:spcPct val="15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  <a:hlinkClick r:id="rId4"/>
                </a:rPr>
                <a:t>www.islide.cc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190">
              <a:extLst>
                <a:ext uri="{FF2B5EF4-FFF2-40B4-BE49-F238E27FC236}">
                  <a16:creationId xmlns:a16="http://schemas.microsoft.com/office/drawing/2014/main" id="{387C4D2F-DDE4-4325-9289-797FA395D4BE}"/>
                </a:ext>
              </a:extLst>
            </p:cNvPr>
            <p:cNvSpPr/>
            <p:nvPr/>
          </p:nvSpPr>
          <p:spPr>
            <a:xfrm>
              <a:off x="3351892" y="1132701"/>
              <a:ext cx="3551553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anchor="t">
              <a:spAutoFit/>
            </a:bodyPr>
            <a:lstStyle/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“一键”美化神器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专业</a:t>
              </a: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素材资源下载</a:t>
              </a:r>
              <a:endParaRPr lang="en-US" altLang="zh-CN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让</a:t>
              </a:r>
              <a:r>
                <a:rPr lang="en-US" altLang="zh-CN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000" dirty="0">
                  <a:solidFill>
                    <a:srgbClr val="CC4B4A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设计简单起来！</a:t>
              </a: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endParaRPr lang="en-US" altLang="zh-CN" sz="1000" dirty="0">
                <a:solidFill>
                  <a:srgbClr val="CC4B4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All-in-One PowerPoint Optimization Add-in 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180K+ Professional PowerPoint Resources</a:t>
              </a:r>
            </a:p>
            <a:p>
              <a:pPr defTabSz="914354">
                <a:defRPr/>
              </a:pPr>
              <a:r>
                <a:rPr lang="en-US" altLang="zh-CN" sz="10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Make Presentation Design Easy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F86C5A-46C1-4DD7-84CF-BB20DBAF36B2}"/>
              </a:ext>
            </a:extLst>
          </p:cNvPr>
          <p:cNvGrpSpPr/>
          <p:nvPr/>
        </p:nvGrpSpPr>
        <p:grpSpPr>
          <a:xfrm>
            <a:off x="7381329" y="1128666"/>
            <a:ext cx="1980029" cy="1757843"/>
            <a:chOff x="7381329" y="1128666"/>
            <a:chExt cx="1980029" cy="1757843"/>
          </a:xfrm>
        </p:grpSpPr>
        <p:sp>
          <p:nvSpPr>
            <p:cNvPr id="34" name="矩形 211">
              <a:extLst>
                <a:ext uri="{FF2B5EF4-FFF2-40B4-BE49-F238E27FC236}">
                  <a16:creationId xmlns:a16="http://schemas.microsoft.com/office/drawing/2014/main" id="{7D7628F9-10BB-4B1A-9FD7-13B5C4904AEE}"/>
                </a:ext>
              </a:extLst>
            </p:cNvPr>
            <p:cNvSpPr/>
            <p:nvPr/>
          </p:nvSpPr>
          <p:spPr>
            <a:xfrm>
              <a:off x="7381329" y="248639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关注官方微信公众号</a:t>
              </a:r>
              <a:b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</a:b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Contact us at support@islide.cc</a:t>
              </a:r>
            </a:p>
          </p:txBody>
        </p:sp>
        <p:grpSp>
          <p:nvGrpSpPr>
            <p:cNvPr id="35" name="组合 212">
              <a:extLst>
                <a:ext uri="{FF2B5EF4-FFF2-40B4-BE49-F238E27FC236}">
                  <a16:creationId xmlns:a16="http://schemas.microsoft.com/office/drawing/2014/main" id="{9D4A6AFC-4EDB-4329-A490-B7F93AD11431}"/>
                </a:ext>
              </a:extLst>
            </p:cNvPr>
            <p:cNvGrpSpPr/>
            <p:nvPr/>
          </p:nvGrpSpPr>
          <p:grpSpPr>
            <a:xfrm>
              <a:off x="7692468" y="1128666"/>
              <a:ext cx="1357733" cy="1357734"/>
              <a:chOff x="4693653" y="1484781"/>
              <a:chExt cx="2329760" cy="2329758"/>
            </a:xfrm>
          </p:grpSpPr>
          <p:pic>
            <p:nvPicPr>
              <p:cNvPr id="36" name="图片 213">
                <a:extLst>
                  <a:ext uri="{FF2B5EF4-FFF2-40B4-BE49-F238E27FC236}">
                    <a16:creationId xmlns:a16="http://schemas.microsoft.com/office/drawing/2014/main" id="{942EAD01-3CC1-4412-880E-B86F17132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37" name="组合 214">
                <a:extLst>
                  <a:ext uri="{FF2B5EF4-FFF2-40B4-BE49-F238E27FC236}">
                    <a16:creationId xmlns:a16="http://schemas.microsoft.com/office/drawing/2014/main" id="{D01E47ED-C402-438D-9A79-BC1163AB6CE1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38" name="圆角矩形 215">
                  <a:extLst>
                    <a:ext uri="{FF2B5EF4-FFF2-40B4-BE49-F238E27FC236}">
                      <a16:creationId xmlns:a16="http://schemas.microsoft.com/office/drawing/2014/main" id="{CEE1B0A4-0F49-4D05-B77A-DAF004479898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圆角矩形 216">
                  <a:extLst>
                    <a:ext uri="{FF2B5EF4-FFF2-40B4-BE49-F238E27FC236}">
                      <a16:creationId xmlns:a16="http://schemas.microsoft.com/office/drawing/2014/main" id="{9AFDF6F6-5203-42D6-8C4C-E3737A97AB7C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C3A85DFC-ADF1-474C-BF81-0F72CD8A2D8A}"/>
              </a:ext>
            </a:extLst>
          </p:cNvPr>
          <p:cNvCxnSpPr/>
          <p:nvPr/>
        </p:nvCxnSpPr>
        <p:spPr>
          <a:xfrm>
            <a:off x="3007696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9EA76247-2E45-497B-9699-23C3E298E518}"/>
              </a:ext>
            </a:extLst>
          </p:cNvPr>
          <p:cNvCxnSpPr/>
          <p:nvPr/>
        </p:nvCxnSpPr>
        <p:spPr>
          <a:xfrm>
            <a:off x="7247640" y="1070043"/>
            <a:ext cx="0" cy="1689055"/>
          </a:xfrm>
          <a:prstGeom prst="line">
            <a:avLst/>
          </a:prstGeom>
          <a:ln w="3175">
            <a:solidFill>
              <a:srgbClr val="000000"/>
            </a:solidFill>
          </a:ln>
        </p:spPr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E55B609-DF7B-4808-8F5D-EA3B33D46549}"/>
              </a:ext>
            </a:extLst>
          </p:cNvPr>
          <p:cNvGrpSpPr/>
          <p:nvPr/>
        </p:nvGrpSpPr>
        <p:grpSpPr>
          <a:xfrm>
            <a:off x="669926" y="1204895"/>
            <a:ext cx="1263649" cy="331470"/>
            <a:chOff x="669926" y="1204895"/>
            <a:chExt cx="1699443" cy="445784"/>
          </a:xfrm>
        </p:grpSpPr>
        <p:sp>
          <p:nvSpPr>
            <p:cNvPr id="40" name="AutoShape 15">
              <a:extLst>
                <a:ext uri="{FF2B5EF4-FFF2-40B4-BE49-F238E27FC236}">
                  <a16:creationId xmlns:a16="http://schemas.microsoft.com/office/drawing/2014/main" id="{F7A235F1-D186-4F8C-9E3D-0DB3AD5C3D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941C3095-FFD0-4B57-883A-2C237609F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CC5E806E-76B1-4ABF-BEE7-23A937B981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FBA0A1B2-675D-40DD-9B20-019CEA484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8895173D-9045-411E-B47E-7FD23A132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0A1E4CE6-4E33-4BA6-9D4F-22B8D5940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3805563-2D7C-487B-AB41-2ABCDF5A2D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F5B09A70-BD5C-4AEC-8E34-1AB2A86C5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3776C0FC-51B4-43E9-A802-9FD933C30A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D12B91F-D2E9-404B-A53C-F421F58AF283}"/>
              </a:ext>
            </a:extLst>
          </p:cNvPr>
          <p:cNvGrpSpPr/>
          <p:nvPr/>
        </p:nvGrpSpPr>
        <p:grpSpPr>
          <a:xfrm>
            <a:off x="9693503" y="1128666"/>
            <a:ext cx="1608133" cy="1603954"/>
            <a:chOff x="9693503" y="1128666"/>
            <a:chExt cx="1608133" cy="1603954"/>
          </a:xfrm>
        </p:grpSpPr>
        <p:sp>
          <p:nvSpPr>
            <p:cNvPr id="51" name="矩形 211">
              <a:extLst>
                <a:ext uri="{FF2B5EF4-FFF2-40B4-BE49-F238E27FC236}">
                  <a16:creationId xmlns:a16="http://schemas.microsoft.com/office/drawing/2014/main" id="{D1D87427-94C3-4C88-B16C-19A2B34A5223}"/>
                </a:ext>
              </a:extLst>
            </p:cNvPr>
            <p:cNvSpPr/>
            <p:nvPr/>
          </p:nvSpPr>
          <p:spPr>
            <a:xfrm>
              <a:off x="9693503" y="2486399"/>
              <a:ext cx="160813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扫码领取 </a:t>
              </a:r>
              <a:r>
                <a:rPr lang="en-US" altLang="zh-CN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 </a:t>
              </a:r>
              <a:r>
                <a:rPr lang="zh-CN" altLang="en-US" sz="100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个月试用会员</a:t>
              </a:r>
              <a:endParaRPr lang="en-US" altLang="zh-CN" sz="10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2" name="组合 212">
              <a:extLst>
                <a:ext uri="{FF2B5EF4-FFF2-40B4-BE49-F238E27FC236}">
                  <a16:creationId xmlns:a16="http://schemas.microsoft.com/office/drawing/2014/main" id="{1068CC0F-C3FC-4046-BD58-9BF7206057E9}"/>
                </a:ext>
              </a:extLst>
            </p:cNvPr>
            <p:cNvGrpSpPr>
              <a:grpSpLocks/>
            </p:cNvGrpSpPr>
            <p:nvPr/>
          </p:nvGrpSpPr>
          <p:grpSpPr>
            <a:xfrm>
              <a:off x="9818694" y="1128666"/>
              <a:ext cx="1357733" cy="1357734"/>
              <a:chOff x="4693653" y="1484781"/>
              <a:chExt cx="2329760" cy="2329758"/>
            </a:xfrm>
          </p:grpSpPr>
          <p:pic>
            <p:nvPicPr>
              <p:cNvPr id="53" name="图片 213">
                <a:extLst>
                  <a:ext uri="{FF2B5EF4-FFF2-40B4-BE49-F238E27FC236}">
                    <a16:creationId xmlns:a16="http://schemas.microsoft.com/office/drawing/2014/main" id="{7604ECF0-9FD1-4D5A-97B2-7B219CCC9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93653" y="1484781"/>
                <a:ext cx="2329760" cy="2329758"/>
              </a:xfrm>
              <a:prstGeom prst="rect">
                <a:avLst/>
              </a:prstGeom>
            </p:spPr>
          </p:pic>
          <p:grpSp>
            <p:nvGrpSpPr>
              <p:cNvPr id="54" name="组合 214">
                <a:extLst>
                  <a:ext uri="{FF2B5EF4-FFF2-40B4-BE49-F238E27FC236}">
                    <a16:creationId xmlns:a16="http://schemas.microsoft.com/office/drawing/2014/main" id="{3E28C526-5B1C-4611-B4C9-8666ED4F11BC}"/>
                  </a:ext>
                </a:extLst>
              </p:cNvPr>
              <p:cNvGrpSpPr/>
              <p:nvPr/>
            </p:nvGrpSpPr>
            <p:grpSpPr>
              <a:xfrm>
                <a:off x="5497245" y="2228001"/>
                <a:ext cx="722580" cy="722580"/>
                <a:chOff x="5758004" y="2227152"/>
                <a:chExt cx="724278" cy="724278"/>
              </a:xfrm>
            </p:grpSpPr>
            <p:sp>
              <p:nvSpPr>
                <p:cNvPr id="57" name="圆角矩形 215">
                  <a:extLst>
                    <a:ext uri="{FF2B5EF4-FFF2-40B4-BE49-F238E27FC236}">
                      <a16:creationId xmlns:a16="http://schemas.microsoft.com/office/drawing/2014/main" id="{E684D243-2E91-47B4-ABB4-C46D63B88EEF}"/>
                    </a:ext>
                  </a:extLst>
                </p:cNvPr>
                <p:cNvSpPr/>
                <p:nvPr/>
              </p:nvSpPr>
              <p:spPr>
                <a:xfrm>
                  <a:off x="5758004" y="2227152"/>
                  <a:ext cx="724278" cy="724278"/>
                </a:xfrm>
                <a:prstGeom prst="roundRect">
                  <a:avLst>
                    <a:gd name="adj" fmla="val 702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圆角矩形 216">
                  <a:extLst>
                    <a:ext uri="{FF2B5EF4-FFF2-40B4-BE49-F238E27FC236}">
                      <a16:creationId xmlns:a16="http://schemas.microsoft.com/office/drawing/2014/main" id="{48995899-07B6-4BF8-96C7-01B147533C4F}"/>
                    </a:ext>
                  </a:extLst>
                </p:cNvPr>
                <p:cNvSpPr/>
                <p:nvPr/>
              </p:nvSpPr>
              <p:spPr>
                <a:xfrm>
                  <a:off x="5804041" y="2273189"/>
                  <a:ext cx="632205" cy="632205"/>
                </a:xfrm>
                <a:prstGeom prst="roundRect">
                  <a:avLst>
                    <a:gd name="adj" fmla="val 10091"/>
                  </a:avLst>
                </a:prstGeom>
                <a:blipFill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3" name="图片 2" descr="图片包含 物体, 急救箱&#10;&#10;已生成高可信度的说明">
              <a:extLst>
                <a:ext uri="{FF2B5EF4-FFF2-40B4-BE49-F238E27FC236}">
                  <a16:creationId xmlns:a16="http://schemas.microsoft.com/office/drawing/2014/main" id="{100DC124-76DD-435E-ABC6-A5BB56344149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94" y="1128666"/>
              <a:ext cx="1357733" cy="13577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16107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E1E088-D243-4FCE-8DB9-4150F4B4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A599E8-083E-4BA3-A9F4-859502916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F9747-FF14-40A5-B247-1CC55A6F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îṥḷiḍé">
            <a:extLst>
              <a:ext uri="{FF2B5EF4-FFF2-40B4-BE49-F238E27FC236}">
                <a16:creationId xmlns:a16="http://schemas.microsoft.com/office/drawing/2014/main" id="{A6A7F2F5-1729-493A-AE30-903496AE9288}"/>
              </a:ext>
            </a:extLst>
          </p:cNvPr>
          <p:cNvSpPr/>
          <p:nvPr/>
        </p:nvSpPr>
        <p:spPr>
          <a:xfrm>
            <a:off x="4368111" y="1898264"/>
            <a:ext cx="3382518" cy="3382518"/>
          </a:xfrm>
          <a:prstGeom prst="donut">
            <a:avLst>
              <a:gd name="adj" fmla="val 62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buSzPct val="25000"/>
            </a:pPr>
            <a:r>
              <a:rPr lang="de-DE" altLang="zh-CN" b="1">
                <a:sym typeface="Calibri"/>
              </a:rPr>
              <a:t>Text here</a:t>
            </a:r>
            <a:endParaRPr lang="de-DE" altLang="zh-CN" b="1" dirty="0">
              <a:sym typeface="Calibri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B7B09A7-04F4-4A60-81FA-BBABDBBE00B3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4841547" y="3589523"/>
            <a:ext cx="243565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4A2297A-A0AE-46C2-B94F-7D670AB64F3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059370" y="2371698"/>
            <a:ext cx="0" cy="243565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îṥḷiḍé">
            <a:extLst>
              <a:ext uri="{FF2B5EF4-FFF2-40B4-BE49-F238E27FC236}">
                <a16:creationId xmlns:a16="http://schemas.microsoft.com/office/drawing/2014/main" id="{0365152A-BD2C-4DFC-8609-ED5F03B18E2D}"/>
              </a:ext>
            </a:extLst>
          </p:cNvPr>
          <p:cNvSpPr/>
          <p:nvPr/>
        </p:nvSpPr>
        <p:spPr>
          <a:xfrm>
            <a:off x="5262366" y="2792519"/>
            <a:ext cx="1594007" cy="1594007"/>
          </a:xfrm>
          <a:custGeom>
            <a:avLst/>
            <a:gdLst>
              <a:gd name="connsiteX0" fmla="*/ 0 w 1188002"/>
              <a:gd name="connsiteY0" fmla="*/ 594001 h 1188002"/>
              <a:gd name="connsiteX1" fmla="*/ 594001 w 1188002"/>
              <a:gd name="connsiteY1" fmla="*/ 0 h 1188002"/>
              <a:gd name="connsiteX2" fmla="*/ 1188002 w 1188002"/>
              <a:gd name="connsiteY2" fmla="*/ 594001 h 1188002"/>
              <a:gd name="connsiteX3" fmla="*/ 594001 w 1188002"/>
              <a:gd name="connsiteY3" fmla="*/ 1188002 h 1188002"/>
              <a:gd name="connsiteX4" fmla="*/ 0 w 1188002"/>
              <a:gd name="connsiteY4" fmla="*/ 594001 h 118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002" h="1188002">
                <a:moveTo>
                  <a:pt x="0" y="594001"/>
                </a:moveTo>
                <a:cubicBezTo>
                  <a:pt x="0" y="265943"/>
                  <a:pt x="265943" y="0"/>
                  <a:pt x="594001" y="0"/>
                </a:cubicBezTo>
                <a:cubicBezTo>
                  <a:pt x="922059" y="0"/>
                  <a:pt x="1188002" y="265943"/>
                  <a:pt x="1188002" y="594001"/>
                </a:cubicBezTo>
                <a:cubicBezTo>
                  <a:pt x="1188002" y="922059"/>
                  <a:pt x="922059" y="1188002"/>
                  <a:pt x="594001" y="1188002"/>
                </a:cubicBezTo>
                <a:cubicBezTo>
                  <a:pt x="265943" y="1188002"/>
                  <a:pt x="0" y="922059"/>
                  <a:pt x="0" y="594001"/>
                </a:cubicBez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SzPct val="25000"/>
            </a:pPr>
            <a:r>
              <a:rPr lang="de-DE" altLang="zh-CN" b="1">
                <a:sym typeface="Calibri"/>
              </a:rPr>
              <a:t>Text here</a:t>
            </a:r>
            <a:endParaRPr lang="de-DE" altLang="zh-CN" b="1" dirty="0">
              <a:sym typeface="Calibri"/>
            </a:endParaRPr>
          </a:p>
        </p:txBody>
      </p:sp>
      <p:sp>
        <p:nvSpPr>
          <p:cNvPr id="9" name="îṣḷïďê">
            <a:extLst>
              <a:ext uri="{FF2B5EF4-FFF2-40B4-BE49-F238E27FC236}">
                <a16:creationId xmlns:a16="http://schemas.microsoft.com/office/drawing/2014/main" id="{9EF2B316-E648-4793-A723-69B6E5B211AE}"/>
              </a:ext>
            </a:extLst>
          </p:cNvPr>
          <p:cNvSpPr/>
          <p:nvPr/>
        </p:nvSpPr>
        <p:spPr>
          <a:xfrm>
            <a:off x="5616430" y="1485817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sp>
        <p:nvSpPr>
          <p:cNvPr id="10" name="iṥḻîḍè">
            <a:extLst>
              <a:ext uri="{FF2B5EF4-FFF2-40B4-BE49-F238E27FC236}">
                <a16:creationId xmlns:a16="http://schemas.microsoft.com/office/drawing/2014/main" id="{FD471E03-2CCC-4369-B433-24BB0BD5F39E}"/>
              </a:ext>
            </a:extLst>
          </p:cNvPr>
          <p:cNvSpPr/>
          <p:nvPr/>
        </p:nvSpPr>
        <p:spPr>
          <a:xfrm>
            <a:off x="7277198" y="3146583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sp>
        <p:nvSpPr>
          <p:cNvPr id="11" name="ïŝ1ídè">
            <a:extLst>
              <a:ext uri="{FF2B5EF4-FFF2-40B4-BE49-F238E27FC236}">
                <a16:creationId xmlns:a16="http://schemas.microsoft.com/office/drawing/2014/main" id="{08F506A3-C66F-4B5C-AA17-0ECD09A85FE2}"/>
              </a:ext>
            </a:extLst>
          </p:cNvPr>
          <p:cNvSpPr/>
          <p:nvPr/>
        </p:nvSpPr>
        <p:spPr>
          <a:xfrm>
            <a:off x="5616430" y="4807350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sp>
        <p:nvSpPr>
          <p:cNvPr id="12" name="iṣḷiḋé">
            <a:extLst>
              <a:ext uri="{FF2B5EF4-FFF2-40B4-BE49-F238E27FC236}">
                <a16:creationId xmlns:a16="http://schemas.microsoft.com/office/drawing/2014/main" id="{F06E9DF4-74D3-47B6-8DE7-56A0B25D1179}"/>
              </a:ext>
            </a:extLst>
          </p:cNvPr>
          <p:cNvSpPr/>
          <p:nvPr/>
        </p:nvSpPr>
        <p:spPr>
          <a:xfrm>
            <a:off x="3955666" y="3146583"/>
            <a:ext cx="885880" cy="885880"/>
          </a:xfrm>
          <a:custGeom>
            <a:avLst/>
            <a:gdLst>
              <a:gd name="connsiteX0" fmla="*/ 0 w 950965"/>
              <a:gd name="connsiteY0" fmla="*/ 475483 h 950965"/>
              <a:gd name="connsiteX1" fmla="*/ 475483 w 950965"/>
              <a:gd name="connsiteY1" fmla="*/ 0 h 950965"/>
              <a:gd name="connsiteX2" fmla="*/ 950966 w 950965"/>
              <a:gd name="connsiteY2" fmla="*/ 475483 h 950965"/>
              <a:gd name="connsiteX3" fmla="*/ 475483 w 950965"/>
              <a:gd name="connsiteY3" fmla="*/ 950966 h 950965"/>
              <a:gd name="connsiteX4" fmla="*/ 0 w 950965"/>
              <a:gd name="connsiteY4" fmla="*/ 475483 h 95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965" h="950965">
                <a:moveTo>
                  <a:pt x="0" y="475483"/>
                </a:moveTo>
                <a:cubicBezTo>
                  <a:pt x="0" y="212881"/>
                  <a:pt x="212881" y="0"/>
                  <a:pt x="475483" y="0"/>
                </a:cubicBezTo>
                <a:cubicBezTo>
                  <a:pt x="738085" y="0"/>
                  <a:pt x="950966" y="212881"/>
                  <a:pt x="950966" y="475483"/>
                </a:cubicBezTo>
                <a:cubicBezTo>
                  <a:pt x="950966" y="738085"/>
                  <a:pt x="738085" y="950966"/>
                  <a:pt x="475483" y="950966"/>
                </a:cubicBezTo>
                <a:cubicBezTo>
                  <a:pt x="212881" y="950966"/>
                  <a:pt x="0" y="738085"/>
                  <a:pt x="0" y="4754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2">
              <a:hueOff val="-955721"/>
              <a:satOff val="-23029"/>
              <a:lumOff val="-13857"/>
              <a:alphaOff val="0"/>
            </a:schemeClr>
          </a:fillRef>
          <a:effectRef idx="0">
            <a:schemeClr val="accent2">
              <a:hueOff val="-955721"/>
              <a:satOff val="-23029"/>
              <a:lumOff val="-138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anchor="ctr" anchorCtr="1">
            <a:normAutofit/>
          </a:bodyPr>
          <a:lstStyle/>
          <a:p>
            <a:pPr algn="ctr">
              <a:buSzPct val="25000"/>
            </a:pPr>
            <a:r>
              <a:rPr lang="de-DE" altLang="zh-CN" sz="1400" dirty="0">
                <a:sym typeface="Calibri"/>
              </a:rPr>
              <a:t>Text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BBC833-2EEB-4961-B08F-752EE37FE93A}"/>
              </a:ext>
            </a:extLst>
          </p:cNvPr>
          <p:cNvGrpSpPr/>
          <p:nvPr/>
        </p:nvGrpSpPr>
        <p:grpSpPr>
          <a:xfrm>
            <a:off x="8507726" y="2073221"/>
            <a:ext cx="3011174" cy="3117958"/>
            <a:chOff x="8507726" y="1073702"/>
            <a:chExt cx="3011174" cy="3117958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6511561-1F15-4DB2-A4D1-616F6AA05E6F}"/>
                </a:ext>
              </a:extLst>
            </p:cNvPr>
            <p:cNvGrpSpPr/>
            <p:nvPr/>
          </p:nvGrpSpPr>
          <p:grpSpPr>
            <a:xfrm>
              <a:off x="8507726" y="1073702"/>
              <a:ext cx="3011174" cy="1017430"/>
              <a:chOff x="8661000" y="1073702"/>
              <a:chExt cx="2295000" cy="1017430"/>
            </a:xfrm>
          </p:grpSpPr>
          <p:sp>
            <p:nvSpPr>
              <p:cNvPr id="18" name="Shape 1448">
                <a:extLst>
                  <a:ext uri="{FF2B5EF4-FFF2-40B4-BE49-F238E27FC236}">
                    <a16:creationId xmlns:a16="http://schemas.microsoft.com/office/drawing/2014/main" id="{3CD4C1DA-A967-4702-9B3E-B81F2AA235FA}"/>
                  </a:ext>
                </a:extLst>
              </p:cNvPr>
              <p:cNvSpPr txBox="1"/>
              <p:nvPr/>
            </p:nvSpPr>
            <p:spPr>
              <a:xfrm>
                <a:off x="8661000" y="1073702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19" name="Shape 1450">
                <a:extLst>
                  <a:ext uri="{FF2B5EF4-FFF2-40B4-BE49-F238E27FC236}">
                    <a16:creationId xmlns:a16="http://schemas.microsoft.com/office/drawing/2014/main" id="{9083D802-D914-421C-8EF8-AE322888846A}"/>
                  </a:ext>
                </a:extLst>
              </p:cNvPr>
              <p:cNvSpPr txBox="1"/>
              <p:nvPr/>
            </p:nvSpPr>
            <p:spPr>
              <a:xfrm>
                <a:off x="8661000" y="1466214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E8BD2C5-CEB3-48F6-A9FC-065C1471B3EC}"/>
                </a:ext>
              </a:extLst>
            </p:cNvPr>
            <p:cNvGrpSpPr/>
            <p:nvPr/>
          </p:nvGrpSpPr>
          <p:grpSpPr>
            <a:xfrm>
              <a:off x="8507726" y="3174230"/>
              <a:ext cx="3011174" cy="1017430"/>
              <a:chOff x="8661000" y="1781570"/>
              <a:chExt cx="2295000" cy="1017430"/>
            </a:xfrm>
          </p:grpSpPr>
          <p:sp>
            <p:nvSpPr>
              <p:cNvPr id="16" name="Shape 1448">
                <a:extLst>
                  <a:ext uri="{FF2B5EF4-FFF2-40B4-BE49-F238E27FC236}">
                    <a16:creationId xmlns:a16="http://schemas.microsoft.com/office/drawing/2014/main" id="{60E33CAE-949D-4C16-BC5D-566C78F3BE63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17" name="Shape 1450">
                <a:extLst>
                  <a:ext uri="{FF2B5EF4-FFF2-40B4-BE49-F238E27FC236}">
                    <a16:creationId xmlns:a16="http://schemas.microsoft.com/office/drawing/2014/main" id="{2B02C3CA-EB14-4D74-A452-5F3AEBB3A261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90EFCF-6663-4C99-BE99-E8EE38156DEB}"/>
              </a:ext>
            </a:extLst>
          </p:cNvPr>
          <p:cNvGrpSpPr/>
          <p:nvPr/>
        </p:nvGrpSpPr>
        <p:grpSpPr>
          <a:xfrm>
            <a:off x="660400" y="2073221"/>
            <a:ext cx="3011174" cy="3117958"/>
            <a:chOff x="8507726" y="1073702"/>
            <a:chExt cx="3011174" cy="311795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A72EB3D-E09E-48B0-BAA1-3106C094CB92}"/>
                </a:ext>
              </a:extLst>
            </p:cNvPr>
            <p:cNvGrpSpPr/>
            <p:nvPr/>
          </p:nvGrpSpPr>
          <p:grpSpPr>
            <a:xfrm>
              <a:off x="8507726" y="1073702"/>
              <a:ext cx="3011174" cy="1017430"/>
              <a:chOff x="8661000" y="1073702"/>
              <a:chExt cx="2295000" cy="1017430"/>
            </a:xfrm>
          </p:grpSpPr>
          <p:sp>
            <p:nvSpPr>
              <p:cNvPr id="25" name="Shape 1448">
                <a:extLst>
                  <a:ext uri="{FF2B5EF4-FFF2-40B4-BE49-F238E27FC236}">
                    <a16:creationId xmlns:a16="http://schemas.microsoft.com/office/drawing/2014/main" id="{2FD08185-02BE-49DC-B75D-872BF71F80A3}"/>
                  </a:ext>
                </a:extLst>
              </p:cNvPr>
              <p:cNvSpPr txBox="1"/>
              <p:nvPr/>
            </p:nvSpPr>
            <p:spPr>
              <a:xfrm>
                <a:off x="8661000" y="1073702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26" name="Shape 1450">
                <a:extLst>
                  <a:ext uri="{FF2B5EF4-FFF2-40B4-BE49-F238E27FC236}">
                    <a16:creationId xmlns:a16="http://schemas.microsoft.com/office/drawing/2014/main" id="{328F7B68-9253-45D2-A642-5B74F79B0D92}"/>
                  </a:ext>
                </a:extLst>
              </p:cNvPr>
              <p:cNvSpPr txBox="1"/>
              <p:nvPr/>
            </p:nvSpPr>
            <p:spPr>
              <a:xfrm>
                <a:off x="8661000" y="1466214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D636C53-0AA5-47B3-8B91-F49419B59118}"/>
                </a:ext>
              </a:extLst>
            </p:cNvPr>
            <p:cNvGrpSpPr/>
            <p:nvPr/>
          </p:nvGrpSpPr>
          <p:grpSpPr>
            <a:xfrm>
              <a:off x="8507726" y="3174230"/>
              <a:ext cx="3011174" cy="1017430"/>
              <a:chOff x="8661000" y="1781570"/>
              <a:chExt cx="2295000" cy="1017430"/>
            </a:xfrm>
          </p:grpSpPr>
          <p:sp>
            <p:nvSpPr>
              <p:cNvPr id="23" name="Shape 1448">
                <a:extLst>
                  <a:ext uri="{FF2B5EF4-FFF2-40B4-BE49-F238E27FC236}">
                    <a16:creationId xmlns:a16="http://schemas.microsoft.com/office/drawing/2014/main" id="{55A65AAB-2D68-4038-9288-F6CFB96E3B74}"/>
                  </a:ext>
                </a:extLst>
              </p:cNvPr>
              <p:cNvSpPr txBox="1"/>
              <p:nvPr/>
            </p:nvSpPr>
            <p:spPr>
              <a:xfrm>
                <a:off x="8661000" y="1781570"/>
                <a:ext cx="2295000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buSzPct val="25000"/>
                </a:pPr>
                <a:r>
                  <a:rPr lang="de-DE" sz="2000" b="1" dirty="0">
                    <a:sym typeface="Calibri"/>
                  </a:rPr>
                  <a:t>Text here</a:t>
                </a:r>
              </a:p>
            </p:txBody>
          </p:sp>
          <p:sp>
            <p:nvSpPr>
              <p:cNvPr id="24" name="Shape 1450">
                <a:extLst>
                  <a:ext uri="{FF2B5EF4-FFF2-40B4-BE49-F238E27FC236}">
                    <a16:creationId xmlns:a16="http://schemas.microsoft.com/office/drawing/2014/main" id="{7C0C1375-E471-48D8-ACC6-E8970C99C297}"/>
                  </a:ext>
                </a:extLst>
              </p:cNvPr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45713" tIns="22850" rIns="45713" bIns="2285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sz="1200" dirty="0">
                    <a:ea typeface="Calibri"/>
                    <a:cs typeface="Calibri"/>
                    <a:sym typeface="Calibri"/>
                  </a:rPr>
                  <a:t>Copy paste fonts. Choose the only option to retain text.…</a:t>
                </a:r>
                <a:r>
                  <a:rPr lang="de-DE" sz="1200" dirty="0">
                    <a:ea typeface="Calibri"/>
                    <a:cs typeface="Calibri"/>
                    <a:sym typeface="Calibri"/>
                  </a:rPr>
                  <a:t>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089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B0366-3FA3-4664-9898-D710D59B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B73006-D1CA-448C-B332-3719AE6A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grpSp>
        <p:nvGrpSpPr>
          <p:cNvPr id="5" name="691ff9ac-1baf-47b6-971e-90b8fed2e2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B4D5822-2A9C-41B1-A7B9-9BF396E5A9E0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7279" y="1143496"/>
            <a:ext cx="11302770" cy="5714504"/>
            <a:chOff x="687279" y="1143496"/>
            <a:chExt cx="11302770" cy="5714504"/>
          </a:xfrm>
        </p:grpSpPr>
        <p:sp>
          <p:nvSpPr>
            <p:cNvPr id="6" name="iṩḷíḓé">
              <a:extLst>
                <a:ext uri="{FF2B5EF4-FFF2-40B4-BE49-F238E27FC236}">
                  <a16:creationId xmlns:a16="http://schemas.microsoft.com/office/drawing/2014/main" id="{CDC3C392-9079-4493-9CD6-F182C37632A0}"/>
                </a:ext>
              </a:extLst>
            </p:cNvPr>
            <p:cNvSpPr/>
            <p:nvPr/>
          </p:nvSpPr>
          <p:spPr bwMode="auto">
            <a:xfrm>
              <a:off x="8293100" y="1143496"/>
              <a:ext cx="3696949" cy="5714504"/>
            </a:xfrm>
            <a:custGeom>
              <a:avLst/>
              <a:gdLst>
                <a:gd name="T0" fmla="*/ 179 w 1208"/>
                <a:gd name="T1" fmla="*/ 1688 h 1871"/>
                <a:gd name="T2" fmla="*/ 202 w 1208"/>
                <a:gd name="T3" fmla="*/ 1722 h 1871"/>
                <a:gd name="T4" fmla="*/ 213 w 1208"/>
                <a:gd name="T5" fmla="*/ 1871 h 1871"/>
                <a:gd name="T6" fmla="*/ 1031 w 1208"/>
                <a:gd name="T7" fmla="*/ 1871 h 1871"/>
                <a:gd name="T8" fmla="*/ 1055 w 1208"/>
                <a:gd name="T9" fmla="*/ 1729 h 1871"/>
                <a:gd name="T10" fmla="*/ 1100 w 1208"/>
                <a:gd name="T11" fmla="*/ 1530 h 1871"/>
                <a:gd name="T12" fmla="*/ 1167 w 1208"/>
                <a:gd name="T13" fmla="*/ 1351 h 1871"/>
                <a:gd name="T14" fmla="*/ 1196 w 1208"/>
                <a:gd name="T15" fmla="*/ 1037 h 1871"/>
                <a:gd name="T16" fmla="*/ 1100 w 1208"/>
                <a:gd name="T17" fmla="*/ 823 h 1871"/>
                <a:gd name="T18" fmla="*/ 945 w 1208"/>
                <a:gd name="T19" fmla="*/ 690 h 1871"/>
                <a:gd name="T20" fmla="*/ 925 w 1208"/>
                <a:gd name="T21" fmla="*/ 639 h 1871"/>
                <a:gd name="T22" fmla="*/ 890 w 1208"/>
                <a:gd name="T23" fmla="*/ 576 h 1871"/>
                <a:gd name="T24" fmla="*/ 949 w 1208"/>
                <a:gd name="T25" fmla="*/ 452 h 1871"/>
                <a:gd name="T26" fmla="*/ 925 w 1208"/>
                <a:gd name="T27" fmla="*/ 121 h 1871"/>
                <a:gd name="T28" fmla="*/ 810 w 1208"/>
                <a:gd name="T29" fmla="*/ 28 h 1871"/>
                <a:gd name="T30" fmla="*/ 796 w 1208"/>
                <a:gd name="T31" fmla="*/ 24 h 1871"/>
                <a:gd name="T32" fmla="*/ 733 w 1208"/>
                <a:gd name="T33" fmla="*/ 8 h 1871"/>
                <a:gd name="T34" fmla="*/ 508 w 1208"/>
                <a:gd name="T35" fmla="*/ 56 h 1871"/>
                <a:gd name="T36" fmla="*/ 386 w 1208"/>
                <a:gd name="T37" fmla="*/ 160 h 1871"/>
                <a:gd name="T38" fmla="*/ 402 w 1208"/>
                <a:gd name="T39" fmla="*/ 190 h 1871"/>
                <a:gd name="T40" fmla="*/ 396 w 1208"/>
                <a:gd name="T41" fmla="*/ 263 h 1871"/>
                <a:gd name="T42" fmla="*/ 410 w 1208"/>
                <a:gd name="T43" fmla="*/ 426 h 1871"/>
                <a:gd name="T44" fmla="*/ 386 w 1208"/>
                <a:gd name="T45" fmla="*/ 527 h 1871"/>
                <a:gd name="T46" fmla="*/ 418 w 1208"/>
                <a:gd name="T47" fmla="*/ 588 h 1871"/>
                <a:gd name="T48" fmla="*/ 226 w 1208"/>
                <a:gd name="T49" fmla="*/ 673 h 1871"/>
                <a:gd name="T50" fmla="*/ 153 w 1208"/>
                <a:gd name="T51" fmla="*/ 963 h 1871"/>
                <a:gd name="T52" fmla="*/ 120 w 1208"/>
                <a:gd name="T53" fmla="*/ 1022 h 1871"/>
                <a:gd name="T54" fmla="*/ 106 w 1208"/>
                <a:gd name="T55" fmla="*/ 1057 h 1871"/>
                <a:gd name="T56" fmla="*/ 6 w 1208"/>
                <a:gd name="T57" fmla="*/ 1371 h 1871"/>
                <a:gd name="T58" fmla="*/ 175 w 1208"/>
                <a:gd name="T59" fmla="*/ 1664 h 1871"/>
                <a:gd name="T60" fmla="*/ 326 w 1208"/>
                <a:gd name="T61" fmla="*/ 888 h 1871"/>
                <a:gd name="T62" fmla="*/ 373 w 1208"/>
                <a:gd name="T63" fmla="*/ 811 h 1871"/>
                <a:gd name="T64" fmla="*/ 441 w 1208"/>
                <a:gd name="T65" fmla="*/ 773 h 1871"/>
                <a:gd name="T66" fmla="*/ 484 w 1208"/>
                <a:gd name="T67" fmla="*/ 746 h 1871"/>
                <a:gd name="T68" fmla="*/ 526 w 1208"/>
                <a:gd name="T69" fmla="*/ 718 h 1871"/>
                <a:gd name="T70" fmla="*/ 569 w 1208"/>
                <a:gd name="T71" fmla="*/ 738 h 1871"/>
                <a:gd name="T72" fmla="*/ 453 w 1208"/>
                <a:gd name="T73" fmla="*/ 813 h 1871"/>
                <a:gd name="T74" fmla="*/ 341 w 1208"/>
                <a:gd name="T75" fmla="*/ 911 h 1871"/>
                <a:gd name="T76" fmla="*/ 300 w 1208"/>
                <a:gd name="T77" fmla="*/ 998 h 1871"/>
                <a:gd name="T78" fmla="*/ 261 w 1208"/>
                <a:gd name="T79" fmla="*/ 1014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08" h="1871">
                  <a:moveTo>
                    <a:pt x="175" y="1664"/>
                  </a:moveTo>
                  <a:cubicBezTo>
                    <a:pt x="179" y="1668"/>
                    <a:pt x="181" y="1678"/>
                    <a:pt x="179" y="1688"/>
                  </a:cubicBezTo>
                  <a:cubicBezTo>
                    <a:pt x="177" y="1696"/>
                    <a:pt x="177" y="1704"/>
                    <a:pt x="175" y="1716"/>
                  </a:cubicBezTo>
                  <a:cubicBezTo>
                    <a:pt x="181" y="1716"/>
                    <a:pt x="190" y="1720"/>
                    <a:pt x="202" y="1722"/>
                  </a:cubicBezTo>
                  <a:cubicBezTo>
                    <a:pt x="212" y="1725"/>
                    <a:pt x="220" y="1727"/>
                    <a:pt x="226" y="1727"/>
                  </a:cubicBezTo>
                  <a:cubicBezTo>
                    <a:pt x="224" y="1758"/>
                    <a:pt x="220" y="1806"/>
                    <a:pt x="213" y="1871"/>
                  </a:cubicBezTo>
                  <a:cubicBezTo>
                    <a:pt x="1031" y="1871"/>
                    <a:pt x="1031" y="1871"/>
                    <a:pt x="1031" y="1871"/>
                  </a:cubicBezTo>
                  <a:cubicBezTo>
                    <a:pt x="1031" y="1871"/>
                    <a:pt x="1031" y="1871"/>
                    <a:pt x="1031" y="1871"/>
                  </a:cubicBezTo>
                  <a:cubicBezTo>
                    <a:pt x="1035" y="1856"/>
                    <a:pt x="1039" y="1846"/>
                    <a:pt x="1041" y="1842"/>
                  </a:cubicBezTo>
                  <a:cubicBezTo>
                    <a:pt x="1045" y="1818"/>
                    <a:pt x="1051" y="1781"/>
                    <a:pt x="1055" y="1729"/>
                  </a:cubicBezTo>
                  <a:cubicBezTo>
                    <a:pt x="1059" y="1676"/>
                    <a:pt x="1065" y="1639"/>
                    <a:pt x="1071" y="1615"/>
                  </a:cubicBezTo>
                  <a:cubicBezTo>
                    <a:pt x="1076" y="1593"/>
                    <a:pt x="1086" y="1564"/>
                    <a:pt x="1100" y="1530"/>
                  </a:cubicBezTo>
                  <a:cubicBezTo>
                    <a:pt x="1123" y="1471"/>
                    <a:pt x="1135" y="1440"/>
                    <a:pt x="1135" y="1440"/>
                  </a:cubicBezTo>
                  <a:cubicBezTo>
                    <a:pt x="1155" y="1382"/>
                    <a:pt x="1165" y="1351"/>
                    <a:pt x="1167" y="1351"/>
                  </a:cubicBezTo>
                  <a:cubicBezTo>
                    <a:pt x="1180" y="1319"/>
                    <a:pt x="1194" y="1294"/>
                    <a:pt x="1208" y="1278"/>
                  </a:cubicBezTo>
                  <a:cubicBezTo>
                    <a:pt x="1206" y="1164"/>
                    <a:pt x="1202" y="1083"/>
                    <a:pt x="1196" y="1037"/>
                  </a:cubicBezTo>
                  <a:cubicBezTo>
                    <a:pt x="1188" y="957"/>
                    <a:pt x="1167" y="899"/>
                    <a:pt x="1135" y="856"/>
                  </a:cubicBezTo>
                  <a:cubicBezTo>
                    <a:pt x="1129" y="848"/>
                    <a:pt x="1116" y="836"/>
                    <a:pt x="1100" y="823"/>
                  </a:cubicBezTo>
                  <a:cubicBezTo>
                    <a:pt x="1080" y="805"/>
                    <a:pt x="1067" y="793"/>
                    <a:pt x="1061" y="787"/>
                  </a:cubicBezTo>
                  <a:cubicBezTo>
                    <a:pt x="1014" y="740"/>
                    <a:pt x="976" y="708"/>
                    <a:pt x="945" y="690"/>
                  </a:cubicBezTo>
                  <a:cubicBezTo>
                    <a:pt x="945" y="681"/>
                    <a:pt x="939" y="665"/>
                    <a:pt x="927" y="645"/>
                  </a:cubicBezTo>
                  <a:cubicBezTo>
                    <a:pt x="927" y="643"/>
                    <a:pt x="925" y="641"/>
                    <a:pt x="925" y="639"/>
                  </a:cubicBezTo>
                  <a:cubicBezTo>
                    <a:pt x="912" y="614"/>
                    <a:pt x="904" y="594"/>
                    <a:pt x="904" y="580"/>
                  </a:cubicBezTo>
                  <a:cubicBezTo>
                    <a:pt x="900" y="576"/>
                    <a:pt x="896" y="576"/>
                    <a:pt x="890" y="576"/>
                  </a:cubicBezTo>
                  <a:cubicBezTo>
                    <a:pt x="886" y="576"/>
                    <a:pt x="880" y="574"/>
                    <a:pt x="871" y="574"/>
                  </a:cubicBezTo>
                  <a:cubicBezTo>
                    <a:pt x="906" y="549"/>
                    <a:pt x="931" y="509"/>
                    <a:pt x="949" y="452"/>
                  </a:cubicBezTo>
                  <a:cubicBezTo>
                    <a:pt x="965" y="397"/>
                    <a:pt x="971" y="340"/>
                    <a:pt x="967" y="280"/>
                  </a:cubicBezTo>
                  <a:cubicBezTo>
                    <a:pt x="963" y="217"/>
                    <a:pt x="949" y="162"/>
                    <a:pt x="925" y="121"/>
                  </a:cubicBezTo>
                  <a:cubicBezTo>
                    <a:pt x="896" y="73"/>
                    <a:pt x="859" y="44"/>
                    <a:pt x="812" y="36"/>
                  </a:cubicBezTo>
                  <a:cubicBezTo>
                    <a:pt x="806" y="36"/>
                    <a:pt x="806" y="32"/>
                    <a:pt x="810" y="28"/>
                  </a:cubicBezTo>
                  <a:cubicBezTo>
                    <a:pt x="812" y="24"/>
                    <a:pt x="812" y="22"/>
                    <a:pt x="808" y="22"/>
                  </a:cubicBezTo>
                  <a:cubicBezTo>
                    <a:pt x="802" y="20"/>
                    <a:pt x="798" y="20"/>
                    <a:pt x="796" y="24"/>
                  </a:cubicBezTo>
                  <a:cubicBezTo>
                    <a:pt x="794" y="28"/>
                    <a:pt x="792" y="32"/>
                    <a:pt x="790" y="32"/>
                  </a:cubicBezTo>
                  <a:cubicBezTo>
                    <a:pt x="782" y="22"/>
                    <a:pt x="763" y="14"/>
                    <a:pt x="733" y="8"/>
                  </a:cubicBezTo>
                  <a:cubicBezTo>
                    <a:pt x="706" y="2"/>
                    <a:pt x="680" y="0"/>
                    <a:pt x="657" y="0"/>
                  </a:cubicBezTo>
                  <a:cubicBezTo>
                    <a:pt x="614" y="6"/>
                    <a:pt x="565" y="24"/>
                    <a:pt x="508" y="56"/>
                  </a:cubicBezTo>
                  <a:cubicBezTo>
                    <a:pt x="477" y="75"/>
                    <a:pt x="437" y="99"/>
                    <a:pt x="386" y="129"/>
                  </a:cubicBezTo>
                  <a:cubicBezTo>
                    <a:pt x="390" y="140"/>
                    <a:pt x="388" y="150"/>
                    <a:pt x="386" y="160"/>
                  </a:cubicBezTo>
                  <a:cubicBezTo>
                    <a:pt x="382" y="166"/>
                    <a:pt x="377" y="174"/>
                    <a:pt x="373" y="190"/>
                  </a:cubicBezTo>
                  <a:cubicBezTo>
                    <a:pt x="384" y="192"/>
                    <a:pt x="394" y="192"/>
                    <a:pt x="402" y="190"/>
                  </a:cubicBezTo>
                  <a:cubicBezTo>
                    <a:pt x="412" y="186"/>
                    <a:pt x="418" y="186"/>
                    <a:pt x="420" y="186"/>
                  </a:cubicBezTo>
                  <a:cubicBezTo>
                    <a:pt x="416" y="202"/>
                    <a:pt x="408" y="229"/>
                    <a:pt x="396" y="263"/>
                  </a:cubicBezTo>
                  <a:cubicBezTo>
                    <a:pt x="388" y="292"/>
                    <a:pt x="386" y="324"/>
                    <a:pt x="386" y="353"/>
                  </a:cubicBezTo>
                  <a:cubicBezTo>
                    <a:pt x="414" y="369"/>
                    <a:pt x="422" y="393"/>
                    <a:pt x="410" y="426"/>
                  </a:cubicBezTo>
                  <a:cubicBezTo>
                    <a:pt x="404" y="444"/>
                    <a:pt x="390" y="472"/>
                    <a:pt x="369" y="511"/>
                  </a:cubicBezTo>
                  <a:cubicBezTo>
                    <a:pt x="369" y="519"/>
                    <a:pt x="375" y="523"/>
                    <a:pt x="386" y="527"/>
                  </a:cubicBezTo>
                  <a:cubicBezTo>
                    <a:pt x="390" y="529"/>
                    <a:pt x="398" y="531"/>
                    <a:pt x="412" y="531"/>
                  </a:cubicBezTo>
                  <a:cubicBezTo>
                    <a:pt x="412" y="556"/>
                    <a:pt x="414" y="574"/>
                    <a:pt x="418" y="588"/>
                  </a:cubicBezTo>
                  <a:cubicBezTo>
                    <a:pt x="422" y="596"/>
                    <a:pt x="431" y="608"/>
                    <a:pt x="443" y="625"/>
                  </a:cubicBezTo>
                  <a:cubicBezTo>
                    <a:pt x="367" y="608"/>
                    <a:pt x="296" y="625"/>
                    <a:pt x="226" y="673"/>
                  </a:cubicBezTo>
                  <a:cubicBezTo>
                    <a:pt x="218" y="698"/>
                    <a:pt x="206" y="744"/>
                    <a:pt x="194" y="815"/>
                  </a:cubicBezTo>
                  <a:cubicBezTo>
                    <a:pt x="181" y="884"/>
                    <a:pt x="167" y="933"/>
                    <a:pt x="153" y="963"/>
                  </a:cubicBezTo>
                  <a:cubicBezTo>
                    <a:pt x="149" y="972"/>
                    <a:pt x="143" y="984"/>
                    <a:pt x="132" y="1002"/>
                  </a:cubicBezTo>
                  <a:cubicBezTo>
                    <a:pt x="128" y="1010"/>
                    <a:pt x="124" y="1016"/>
                    <a:pt x="120" y="1022"/>
                  </a:cubicBezTo>
                  <a:cubicBezTo>
                    <a:pt x="116" y="1030"/>
                    <a:pt x="112" y="1039"/>
                    <a:pt x="110" y="1045"/>
                  </a:cubicBezTo>
                  <a:cubicBezTo>
                    <a:pt x="108" y="1049"/>
                    <a:pt x="108" y="1053"/>
                    <a:pt x="106" y="1057"/>
                  </a:cubicBezTo>
                  <a:cubicBezTo>
                    <a:pt x="73" y="1134"/>
                    <a:pt x="53" y="1181"/>
                    <a:pt x="47" y="1201"/>
                  </a:cubicBezTo>
                  <a:cubicBezTo>
                    <a:pt x="24" y="1262"/>
                    <a:pt x="10" y="1319"/>
                    <a:pt x="6" y="1371"/>
                  </a:cubicBezTo>
                  <a:cubicBezTo>
                    <a:pt x="0" y="1457"/>
                    <a:pt x="8" y="1528"/>
                    <a:pt x="26" y="1578"/>
                  </a:cubicBezTo>
                  <a:cubicBezTo>
                    <a:pt x="55" y="1647"/>
                    <a:pt x="104" y="1676"/>
                    <a:pt x="175" y="1664"/>
                  </a:cubicBezTo>
                  <a:close/>
                  <a:moveTo>
                    <a:pt x="296" y="917"/>
                  </a:moveTo>
                  <a:cubicBezTo>
                    <a:pt x="300" y="911"/>
                    <a:pt x="312" y="901"/>
                    <a:pt x="326" y="888"/>
                  </a:cubicBezTo>
                  <a:cubicBezTo>
                    <a:pt x="341" y="876"/>
                    <a:pt x="351" y="864"/>
                    <a:pt x="357" y="856"/>
                  </a:cubicBezTo>
                  <a:cubicBezTo>
                    <a:pt x="363" y="846"/>
                    <a:pt x="369" y="832"/>
                    <a:pt x="373" y="811"/>
                  </a:cubicBezTo>
                  <a:cubicBezTo>
                    <a:pt x="379" y="789"/>
                    <a:pt x="386" y="773"/>
                    <a:pt x="390" y="763"/>
                  </a:cubicBezTo>
                  <a:cubicBezTo>
                    <a:pt x="410" y="771"/>
                    <a:pt x="426" y="775"/>
                    <a:pt x="441" y="773"/>
                  </a:cubicBezTo>
                  <a:cubicBezTo>
                    <a:pt x="455" y="771"/>
                    <a:pt x="471" y="767"/>
                    <a:pt x="490" y="759"/>
                  </a:cubicBezTo>
                  <a:cubicBezTo>
                    <a:pt x="490" y="754"/>
                    <a:pt x="488" y="750"/>
                    <a:pt x="484" y="746"/>
                  </a:cubicBezTo>
                  <a:cubicBezTo>
                    <a:pt x="479" y="742"/>
                    <a:pt x="479" y="738"/>
                    <a:pt x="479" y="734"/>
                  </a:cubicBezTo>
                  <a:cubicBezTo>
                    <a:pt x="494" y="738"/>
                    <a:pt x="510" y="734"/>
                    <a:pt x="526" y="718"/>
                  </a:cubicBezTo>
                  <a:cubicBezTo>
                    <a:pt x="545" y="704"/>
                    <a:pt x="561" y="700"/>
                    <a:pt x="575" y="706"/>
                  </a:cubicBezTo>
                  <a:cubicBezTo>
                    <a:pt x="577" y="714"/>
                    <a:pt x="577" y="726"/>
                    <a:pt x="569" y="738"/>
                  </a:cubicBezTo>
                  <a:cubicBezTo>
                    <a:pt x="559" y="754"/>
                    <a:pt x="555" y="765"/>
                    <a:pt x="553" y="767"/>
                  </a:cubicBezTo>
                  <a:cubicBezTo>
                    <a:pt x="543" y="775"/>
                    <a:pt x="508" y="791"/>
                    <a:pt x="453" y="813"/>
                  </a:cubicBezTo>
                  <a:cubicBezTo>
                    <a:pt x="410" y="832"/>
                    <a:pt x="382" y="850"/>
                    <a:pt x="365" y="870"/>
                  </a:cubicBezTo>
                  <a:cubicBezTo>
                    <a:pt x="357" y="878"/>
                    <a:pt x="351" y="892"/>
                    <a:pt x="341" y="911"/>
                  </a:cubicBezTo>
                  <a:cubicBezTo>
                    <a:pt x="333" y="929"/>
                    <a:pt x="324" y="943"/>
                    <a:pt x="316" y="951"/>
                  </a:cubicBezTo>
                  <a:cubicBezTo>
                    <a:pt x="314" y="968"/>
                    <a:pt x="308" y="984"/>
                    <a:pt x="300" y="998"/>
                  </a:cubicBezTo>
                  <a:cubicBezTo>
                    <a:pt x="296" y="1008"/>
                    <a:pt x="286" y="1020"/>
                    <a:pt x="275" y="1037"/>
                  </a:cubicBezTo>
                  <a:cubicBezTo>
                    <a:pt x="267" y="1030"/>
                    <a:pt x="263" y="1022"/>
                    <a:pt x="261" y="1014"/>
                  </a:cubicBezTo>
                  <a:cubicBezTo>
                    <a:pt x="253" y="990"/>
                    <a:pt x="265" y="957"/>
                    <a:pt x="296" y="91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7" name="iSḻîḓe">
              <a:extLst>
                <a:ext uri="{FF2B5EF4-FFF2-40B4-BE49-F238E27FC236}">
                  <a16:creationId xmlns:a16="http://schemas.microsoft.com/office/drawing/2014/main" id="{962BA7EC-C4D9-4D1F-A383-3FC12AEA599C}"/>
                </a:ext>
              </a:extLst>
            </p:cNvPr>
            <p:cNvGrpSpPr/>
            <p:nvPr/>
          </p:nvGrpSpPr>
          <p:grpSpPr>
            <a:xfrm>
              <a:off x="687279" y="1143496"/>
              <a:ext cx="7388721" cy="1655504"/>
              <a:chOff x="687278" y="2398652"/>
              <a:chExt cx="3524773" cy="1655504"/>
            </a:xfrm>
          </p:grpSpPr>
          <p:sp>
            <p:nvSpPr>
              <p:cNvPr id="18" name="íṡḻîḑè">
                <a:extLst>
                  <a:ext uri="{FF2B5EF4-FFF2-40B4-BE49-F238E27FC236}">
                    <a16:creationId xmlns:a16="http://schemas.microsoft.com/office/drawing/2014/main" id="{00D6750C-6B67-4218-AA21-C570A6D35C98}"/>
                  </a:ext>
                </a:extLst>
              </p:cNvPr>
              <p:cNvSpPr/>
              <p:nvPr/>
            </p:nvSpPr>
            <p:spPr>
              <a:xfrm>
                <a:off x="687278" y="2840457"/>
                <a:ext cx="3524773" cy="12136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4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9" name="îsļíḑê">
                <a:extLst>
                  <a:ext uri="{FF2B5EF4-FFF2-40B4-BE49-F238E27FC236}">
                    <a16:creationId xmlns:a16="http://schemas.microsoft.com/office/drawing/2014/main" id="{F49D2E55-FE18-4AC7-9ECC-05F2ABA6ABE1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845C55C-A92A-455B-9279-7CE7CCB83251}"/>
                </a:ext>
              </a:extLst>
            </p:cNvPr>
            <p:cNvCxnSpPr/>
            <p:nvPr/>
          </p:nvCxnSpPr>
          <p:spPr>
            <a:xfrm>
              <a:off x="687279" y="2799000"/>
              <a:ext cx="770372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ïṧļîḋé">
              <a:extLst>
                <a:ext uri="{FF2B5EF4-FFF2-40B4-BE49-F238E27FC236}">
                  <a16:creationId xmlns:a16="http://schemas.microsoft.com/office/drawing/2014/main" id="{6AA6077F-38DD-4262-AC34-AE83BF962372}"/>
                </a:ext>
              </a:extLst>
            </p:cNvPr>
            <p:cNvGrpSpPr/>
            <p:nvPr/>
          </p:nvGrpSpPr>
          <p:grpSpPr>
            <a:xfrm>
              <a:off x="687279" y="3356470"/>
              <a:ext cx="7388720" cy="1254907"/>
              <a:chOff x="687279" y="2984347"/>
              <a:chExt cx="7388720" cy="1254907"/>
            </a:xfrm>
          </p:grpSpPr>
          <p:sp>
            <p:nvSpPr>
              <p:cNvPr id="15" name="iśḷiḑe">
                <a:extLst>
                  <a:ext uri="{FF2B5EF4-FFF2-40B4-BE49-F238E27FC236}">
                    <a16:creationId xmlns:a16="http://schemas.microsoft.com/office/drawing/2014/main" id="{1BF6C4F5-EC31-4DD6-A576-B83C878677DE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6" name="îṧḷîḓe">
                <a:extLst>
                  <a:ext uri="{FF2B5EF4-FFF2-40B4-BE49-F238E27FC236}">
                    <a16:creationId xmlns:a16="http://schemas.microsoft.com/office/drawing/2014/main" id="{6B042116-3EBE-4B6F-ACEA-24962CBBCE7B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01.Text here</a:t>
                </a:r>
              </a:p>
            </p:txBody>
          </p:sp>
          <p:sp>
            <p:nvSpPr>
              <p:cNvPr id="17" name="íšlíďe">
                <a:extLst>
                  <a:ext uri="{FF2B5EF4-FFF2-40B4-BE49-F238E27FC236}">
                    <a16:creationId xmlns:a16="http://schemas.microsoft.com/office/drawing/2014/main" id="{01119FD3-3B4D-45CF-86A8-F63A62AA1AA6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grpSp>
          <p:nvGrpSpPr>
            <p:cNvPr id="10" name="i$lîḑê">
              <a:extLst>
                <a:ext uri="{FF2B5EF4-FFF2-40B4-BE49-F238E27FC236}">
                  <a16:creationId xmlns:a16="http://schemas.microsoft.com/office/drawing/2014/main" id="{A23CB678-485B-45EB-9489-6489401FF97F}"/>
                </a:ext>
              </a:extLst>
            </p:cNvPr>
            <p:cNvGrpSpPr/>
            <p:nvPr/>
          </p:nvGrpSpPr>
          <p:grpSpPr>
            <a:xfrm>
              <a:off x="687279" y="4891893"/>
              <a:ext cx="7388720" cy="1254907"/>
              <a:chOff x="687279" y="2984347"/>
              <a:chExt cx="7388720" cy="1254907"/>
            </a:xfrm>
          </p:grpSpPr>
          <p:sp>
            <p:nvSpPr>
              <p:cNvPr id="12" name="îŝļîďè">
                <a:extLst>
                  <a:ext uri="{FF2B5EF4-FFF2-40B4-BE49-F238E27FC236}">
                    <a16:creationId xmlns:a16="http://schemas.microsoft.com/office/drawing/2014/main" id="{237E73C7-7F17-41D7-82B4-221D9D65E3B8}"/>
                  </a:ext>
                </a:extLst>
              </p:cNvPr>
              <p:cNvSpPr/>
              <p:nvPr/>
            </p:nvSpPr>
            <p:spPr>
              <a:xfrm>
                <a:off x="687279" y="3124978"/>
                <a:ext cx="231652" cy="231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21600"/>
                    </a:moveTo>
                    <a:cubicBezTo>
                      <a:pt x="4713" y="21600"/>
                      <a:pt x="0" y="16887"/>
                      <a:pt x="0" y="10996"/>
                    </a:cubicBezTo>
                    <a:cubicBezTo>
                      <a:pt x="0" y="5105"/>
                      <a:pt x="4713" y="0"/>
                      <a:pt x="10604" y="0"/>
                    </a:cubicBezTo>
                    <a:cubicBezTo>
                      <a:pt x="16495" y="0"/>
                      <a:pt x="21600" y="5105"/>
                      <a:pt x="21600" y="10996"/>
                    </a:cubicBezTo>
                    <a:cubicBezTo>
                      <a:pt x="21600" y="16887"/>
                      <a:pt x="16495" y="21600"/>
                      <a:pt x="10604" y="21600"/>
                    </a:cubicBezTo>
                    <a:close/>
                    <a:moveTo>
                      <a:pt x="16887" y="9818"/>
                    </a:moveTo>
                    <a:cubicBezTo>
                      <a:pt x="16887" y="9425"/>
                      <a:pt x="16495" y="9033"/>
                      <a:pt x="16102" y="9033"/>
                    </a:cubicBezTo>
                    <a:cubicBezTo>
                      <a:pt x="12567" y="9033"/>
                      <a:pt x="12567" y="9033"/>
                      <a:pt x="12567" y="9033"/>
                    </a:cubicBezTo>
                    <a:cubicBezTo>
                      <a:pt x="12567" y="5498"/>
                      <a:pt x="12567" y="5498"/>
                      <a:pt x="12567" y="5498"/>
                    </a:cubicBezTo>
                    <a:cubicBezTo>
                      <a:pt x="12567" y="5105"/>
                      <a:pt x="12175" y="4713"/>
                      <a:pt x="11389" y="4713"/>
                    </a:cubicBezTo>
                    <a:cubicBezTo>
                      <a:pt x="9818" y="4713"/>
                      <a:pt x="9818" y="4713"/>
                      <a:pt x="9818" y="4713"/>
                    </a:cubicBezTo>
                    <a:cubicBezTo>
                      <a:pt x="9425" y="4713"/>
                      <a:pt x="9033" y="5105"/>
                      <a:pt x="9033" y="5498"/>
                    </a:cubicBezTo>
                    <a:cubicBezTo>
                      <a:pt x="9033" y="9033"/>
                      <a:pt x="9033" y="9033"/>
                      <a:pt x="9033" y="9033"/>
                    </a:cubicBezTo>
                    <a:cubicBezTo>
                      <a:pt x="5105" y="9033"/>
                      <a:pt x="5105" y="9033"/>
                      <a:pt x="5105" y="9033"/>
                    </a:cubicBezTo>
                    <a:cubicBezTo>
                      <a:pt x="4713" y="9033"/>
                      <a:pt x="4320" y="9425"/>
                      <a:pt x="4320" y="9818"/>
                    </a:cubicBezTo>
                    <a:cubicBezTo>
                      <a:pt x="4320" y="11782"/>
                      <a:pt x="4320" y="11782"/>
                      <a:pt x="4320" y="11782"/>
                    </a:cubicBezTo>
                    <a:cubicBezTo>
                      <a:pt x="4320" y="12175"/>
                      <a:pt x="4713" y="12567"/>
                      <a:pt x="5105" y="12567"/>
                    </a:cubicBezTo>
                    <a:cubicBezTo>
                      <a:pt x="9033" y="12567"/>
                      <a:pt x="9033" y="12567"/>
                      <a:pt x="9033" y="12567"/>
                    </a:cubicBezTo>
                    <a:cubicBezTo>
                      <a:pt x="9033" y="16102"/>
                      <a:pt x="9033" y="16102"/>
                      <a:pt x="9033" y="16102"/>
                    </a:cubicBezTo>
                    <a:cubicBezTo>
                      <a:pt x="9033" y="16887"/>
                      <a:pt x="9425" y="17280"/>
                      <a:pt x="9818" y="17280"/>
                    </a:cubicBezTo>
                    <a:cubicBezTo>
                      <a:pt x="11389" y="17280"/>
                      <a:pt x="11389" y="17280"/>
                      <a:pt x="11389" y="17280"/>
                    </a:cubicBezTo>
                    <a:cubicBezTo>
                      <a:pt x="12175" y="17280"/>
                      <a:pt x="12567" y="16887"/>
                      <a:pt x="12567" y="16102"/>
                    </a:cubicBezTo>
                    <a:cubicBezTo>
                      <a:pt x="12567" y="12567"/>
                      <a:pt x="12567" y="12567"/>
                      <a:pt x="12567" y="12567"/>
                    </a:cubicBezTo>
                    <a:cubicBezTo>
                      <a:pt x="16102" y="12567"/>
                      <a:pt x="16102" y="12567"/>
                      <a:pt x="16102" y="12567"/>
                    </a:cubicBezTo>
                    <a:cubicBezTo>
                      <a:pt x="16495" y="12567"/>
                      <a:pt x="16887" y="12175"/>
                      <a:pt x="16887" y="11782"/>
                    </a:cubicBezTo>
                    <a:lnTo>
                      <a:pt x="16887" y="98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lvl="0" algn="l" defTabSz="457200">
                  <a:defRPr sz="2400">
                    <a:solidFill>
                      <a:srgbClr val="000000"/>
                    </a:solidFill>
                  </a:defRPr>
                </a:pPr>
                <a:endParaRPr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ïṩlîďé">
                <a:extLst>
                  <a:ext uri="{FF2B5EF4-FFF2-40B4-BE49-F238E27FC236}">
                    <a16:creationId xmlns:a16="http://schemas.microsoft.com/office/drawing/2014/main" id="{677FC162-06E9-43B5-ADB3-2D262B7EAC02}"/>
                  </a:ext>
                </a:extLst>
              </p:cNvPr>
              <p:cNvSpPr txBox="1"/>
              <p:nvPr/>
            </p:nvSpPr>
            <p:spPr bwMode="auto">
              <a:xfrm>
                <a:off x="1011000" y="2984347"/>
                <a:ext cx="7064999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02.Text here</a:t>
                </a:r>
              </a:p>
            </p:txBody>
          </p:sp>
          <p:sp>
            <p:nvSpPr>
              <p:cNvPr id="14" name="íṣḻíḋe">
                <a:extLst>
                  <a:ext uri="{FF2B5EF4-FFF2-40B4-BE49-F238E27FC236}">
                    <a16:creationId xmlns:a16="http://schemas.microsoft.com/office/drawing/2014/main" id="{2ABE6942-BD07-43BB-9C66-79FE978285C1}"/>
                  </a:ext>
                </a:extLst>
              </p:cNvPr>
              <p:cNvSpPr/>
              <p:nvPr/>
            </p:nvSpPr>
            <p:spPr bwMode="auto">
              <a:xfrm>
                <a:off x="1011000" y="3426153"/>
                <a:ext cx="7064999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When you copy &amp; paste, choose "keep text only" option.</a:t>
                </a:r>
              </a:p>
            </p:txBody>
          </p:sp>
        </p:grp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829AED2-F1EC-4BE5-9CED-E5C3528EB85A}"/>
                </a:ext>
              </a:extLst>
            </p:cNvPr>
            <p:cNvCxnSpPr/>
            <p:nvPr/>
          </p:nvCxnSpPr>
          <p:spPr>
            <a:xfrm>
              <a:off x="1101000" y="4734000"/>
              <a:ext cx="369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004352-3B2F-41EA-8646-ECD4BDD2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22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AEA5C8-D561-4F04-B7D4-A49C42D8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5" name="0ff2eee5-142e-4f9c-a2bb-588b64e6f21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DEBCAB9-4025-4CDE-8571-6056744C308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1520488" cy="6858000"/>
            <a:chOff x="0" y="0"/>
            <a:chExt cx="11520488" cy="6858000"/>
          </a:xfrm>
        </p:grpSpPr>
        <p:sp>
          <p:nvSpPr>
            <p:cNvPr id="24" name="ïṣļide">
              <a:extLst>
                <a:ext uri="{FF2B5EF4-FFF2-40B4-BE49-F238E27FC236}">
                  <a16:creationId xmlns:a16="http://schemas.microsoft.com/office/drawing/2014/main" id="{17962BCA-4EAF-43E3-A1D8-3ED4A370D7AC}"/>
                </a:ext>
              </a:extLst>
            </p:cNvPr>
            <p:cNvSpPr/>
            <p:nvPr/>
          </p:nvSpPr>
          <p:spPr bwMode="auto">
            <a:xfrm>
              <a:off x="0" y="0"/>
              <a:ext cx="2711624" cy="6858000"/>
            </a:xfrm>
            <a:prstGeom prst="rect">
              <a:avLst/>
            </a:prstGeom>
            <a:blipFill>
              <a:blip r:embed="rId3"/>
              <a:stretch>
                <a:fillRect l="-183417" r="-18170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íṣľîdé">
              <a:extLst>
                <a:ext uri="{FF2B5EF4-FFF2-40B4-BE49-F238E27FC236}">
                  <a16:creationId xmlns:a16="http://schemas.microsoft.com/office/drawing/2014/main" id="{F1F7F2A8-2D65-4A26-8A04-66B79CF450BC}"/>
                </a:ext>
              </a:extLst>
            </p:cNvPr>
            <p:cNvSpPr/>
            <p:nvPr/>
          </p:nvSpPr>
          <p:spPr bwMode="auto">
            <a:xfrm>
              <a:off x="669926" y="1142457"/>
              <a:ext cx="10850562" cy="1491222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 w="38100"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6" name="îSḷïdè">
              <a:extLst>
                <a:ext uri="{FF2B5EF4-FFF2-40B4-BE49-F238E27FC236}">
                  <a16:creationId xmlns:a16="http://schemas.microsoft.com/office/drawing/2014/main" id="{F0626882-4F13-4A0C-A9F6-0F4EFED0A6CE}"/>
                </a:ext>
              </a:extLst>
            </p:cNvPr>
            <p:cNvSpPr/>
            <p:nvPr/>
          </p:nvSpPr>
          <p:spPr bwMode="auto">
            <a:xfrm>
              <a:off x="4759165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7" name="ïsḻîḓê">
              <a:extLst>
                <a:ext uri="{FF2B5EF4-FFF2-40B4-BE49-F238E27FC236}">
                  <a16:creationId xmlns:a16="http://schemas.microsoft.com/office/drawing/2014/main" id="{A1CEFD6C-48DB-458A-A8F7-4F20972E90B8}"/>
                </a:ext>
              </a:extLst>
            </p:cNvPr>
            <p:cNvSpPr txBox="1"/>
            <p:nvPr/>
          </p:nvSpPr>
          <p:spPr bwMode="auto">
            <a:xfrm>
              <a:off x="4759165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8" name="işlîḓê">
              <a:extLst>
                <a:ext uri="{FF2B5EF4-FFF2-40B4-BE49-F238E27FC236}">
                  <a16:creationId xmlns:a16="http://schemas.microsoft.com/office/drawing/2014/main" id="{91B50DB9-E2F8-40DA-A720-40A9635EAE50}"/>
                </a:ext>
              </a:extLst>
            </p:cNvPr>
            <p:cNvSpPr/>
            <p:nvPr/>
          </p:nvSpPr>
          <p:spPr bwMode="auto">
            <a:xfrm>
              <a:off x="4120618" y="4995813"/>
              <a:ext cx="461080" cy="460795"/>
            </a:xfrm>
            <a:custGeom>
              <a:avLst/>
              <a:gdLst>
                <a:gd name="connsiteX0" fmla="*/ 482620 w 607097"/>
                <a:gd name="connsiteY0" fmla="*/ 381169 h 606722"/>
                <a:gd name="connsiteX1" fmla="*/ 496768 w 607097"/>
                <a:gd name="connsiteY1" fmla="*/ 381169 h 606722"/>
                <a:gd name="connsiteX2" fmla="*/ 510916 w 607097"/>
                <a:gd name="connsiteY2" fmla="*/ 395381 h 606722"/>
                <a:gd name="connsiteX3" fmla="*/ 510916 w 607097"/>
                <a:gd name="connsiteY3" fmla="*/ 409505 h 606722"/>
                <a:gd name="connsiteX4" fmla="*/ 503887 w 607097"/>
                <a:gd name="connsiteY4" fmla="*/ 412525 h 606722"/>
                <a:gd name="connsiteX5" fmla="*/ 496768 w 607097"/>
                <a:gd name="connsiteY5" fmla="*/ 409505 h 606722"/>
                <a:gd name="connsiteX6" fmla="*/ 482620 w 607097"/>
                <a:gd name="connsiteY6" fmla="*/ 395381 h 606722"/>
                <a:gd name="connsiteX7" fmla="*/ 482620 w 607097"/>
                <a:gd name="connsiteY7" fmla="*/ 381169 h 606722"/>
                <a:gd name="connsiteX8" fmla="*/ 546398 w 607097"/>
                <a:gd name="connsiteY8" fmla="*/ 242745 h 606722"/>
                <a:gd name="connsiteX9" fmla="*/ 566606 w 607097"/>
                <a:gd name="connsiteY9" fmla="*/ 242745 h 606722"/>
                <a:gd name="connsiteX10" fmla="*/ 576754 w 607097"/>
                <a:gd name="connsiteY10" fmla="*/ 252756 h 606722"/>
                <a:gd name="connsiteX11" fmla="*/ 566606 w 607097"/>
                <a:gd name="connsiteY11" fmla="*/ 262856 h 606722"/>
                <a:gd name="connsiteX12" fmla="*/ 546398 w 607097"/>
                <a:gd name="connsiteY12" fmla="*/ 262856 h 606722"/>
                <a:gd name="connsiteX13" fmla="*/ 536249 w 607097"/>
                <a:gd name="connsiteY13" fmla="*/ 252756 h 606722"/>
                <a:gd name="connsiteX14" fmla="*/ 546398 w 607097"/>
                <a:gd name="connsiteY14" fmla="*/ 242745 h 606722"/>
                <a:gd name="connsiteX15" fmla="*/ 353968 w 607097"/>
                <a:gd name="connsiteY15" fmla="*/ 101120 h 606722"/>
                <a:gd name="connsiteX16" fmla="*/ 364118 w 607097"/>
                <a:gd name="connsiteY16" fmla="*/ 111251 h 606722"/>
                <a:gd name="connsiteX17" fmla="*/ 364118 w 607097"/>
                <a:gd name="connsiteY17" fmla="*/ 242683 h 606722"/>
                <a:gd name="connsiteX18" fmla="*/ 424838 w 607097"/>
                <a:gd name="connsiteY18" fmla="*/ 242683 h 606722"/>
                <a:gd name="connsiteX19" fmla="*/ 434988 w 607097"/>
                <a:gd name="connsiteY19" fmla="*/ 252725 h 606722"/>
                <a:gd name="connsiteX20" fmla="*/ 424838 w 607097"/>
                <a:gd name="connsiteY20" fmla="*/ 262856 h 606722"/>
                <a:gd name="connsiteX21" fmla="*/ 353968 w 607097"/>
                <a:gd name="connsiteY21" fmla="*/ 262856 h 606722"/>
                <a:gd name="connsiteX22" fmla="*/ 343818 w 607097"/>
                <a:gd name="connsiteY22" fmla="*/ 252725 h 606722"/>
                <a:gd name="connsiteX23" fmla="*/ 343818 w 607097"/>
                <a:gd name="connsiteY23" fmla="*/ 111251 h 606722"/>
                <a:gd name="connsiteX24" fmla="*/ 353968 w 607097"/>
                <a:gd name="connsiteY24" fmla="*/ 101120 h 606722"/>
                <a:gd name="connsiteX25" fmla="*/ 496768 w 607097"/>
                <a:gd name="connsiteY25" fmla="*/ 96101 h 606722"/>
                <a:gd name="connsiteX26" fmla="*/ 510916 w 607097"/>
                <a:gd name="connsiteY26" fmla="*/ 96101 h 606722"/>
                <a:gd name="connsiteX27" fmla="*/ 510916 w 607097"/>
                <a:gd name="connsiteY27" fmla="*/ 110217 h 606722"/>
                <a:gd name="connsiteX28" fmla="*/ 496768 w 607097"/>
                <a:gd name="connsiteY28" fmla="*/ 124334 h 606722"/>
                <a:gd name="connsiteX29" fmla="*/ 489650 w 607097"/>
                <a:gd name="connsiteY29" fmla="*/ 127441 h 606722"/>
                <a:gd name="connsiteX30" fmla="*/ 482620 w 607097"/>
                <a:gd name="connsiteY30" fmla="*/ 124334 h 606722"/>
                <a:gd name="connsiteX31" fmla="*/ 482620 w 607097"/>
                <a:gd name="connsiteY31" fmla="*/ 110217 h 606722"/>
                <a:gd name="connsiteX32" fmla="*/ 196955 w 607097"/>
                <a:gd name="connsiteY32" fmla="*/ 96101 h 606722"/>
                <a:gd name="connsiteX33" fmla="*/ 211110 w 607097"/>
                <a:gd name="connsiteY33" fmla="*/ 96101 h 606722"/>
                <a:gd name="connsiteX34" fmla="*/ 225355 w 607097"/>
                <a:gd name="connsiteY34" fmla="*/ 110217 h 606722"/>
                <a:gd name="connsiteX35" fmla="*/ 225355 w 607097"/>
                <a:gd name="connsiteY35" fmla="*/ 124334 h 606722"/>
                <a:gd name="connsiteX36" fmla="*/ 218233 w 607097"/>
                <a:gd name="connsiteY36" fmla="*/ 127441 h 606722"/>
                <a:gd name="connsiteX37" fmla="*/ 211110 w 607097"/>
                <a:gd name="connsiteY37" fmla="*/ 124334 h 606722"/>
                <a:gd name="connsiteX38" fmla="*/ 196955 w 607097"/>
                <a:gd name="connsiteY38" fmla="*/ 110217 h 606722"/>
                <a:gd name="connsiteX39" fmla="*/ 196955 w 607097"/>
                <a:gd name="connsiteY39" fmla="*/ 96101 h 606722"/>
                <a:gd name="connsiteX40" fmla="*/ 103963 w 607097"/>
                <a:gd name="connsiteY40" fmla="*/ 81761 h 606722"/>
                <a:gd name="connsiteX41" fmla="*/ 87598 w 607097"/>
                <a:gd name="connsiteY41" fmla="*/ 90026 h 606722"/>
                <a:gd name="connsiteX42" fmla="*/ 62322 w 607097"/>
                <a:gd name="connsiteY42" fmla="*/ 115266 h 606722"/>
                <a:gd name="connsiteX43" fmla="*/ 34998 w 607097"/>
                <a:gd name="connsiteY43" fmla="*/ 265902 h 606722"/>
                <a:gd name="connsiteX44" fmla="*/ 75494 w 607097"/>
                <a:gd name="connsiteY44" fmla="*/ 322602 h 606722"/>
                <a:gd name="connsiteX45" fmla="*/ 283044 w 607097"/>
                <a:gd name="connsiteY45" fmla="*/ 530826 h 606722"/>
                <a:gd name="connsiteX46" fmla="*/ 327634 w 607097"/>
                <a:gd name="connsiteY46" fmla="*/ 565219 h 606722"/>
                <a:gd name="connsiteX47" fmla="*/ 490684 w 607097"/>
                <a:gd name="connsiteY47" fmla="*/ 545046 h 606722"/>
                <a:gd name="connsiteX48" fmla="*/ 515960 w 607097"/>
                <a:gd name="connsiteY48" fmla="*/ 519717 h 606722"/>
                <a:gd name="connsiteX49" fmla="*/ 521033 w 607097"/>
                <a:gd name="connsiteY49" fmla="*/ 485324 h 606722"/>
                <a:gd name="connsiteX50" fmla="*/ 434969 w 607097"/>
                <a:gd name="connsiteY50" fmla="*/ 411561 h 606722"/>
                <a:gd name="connsiteX51" fmla="*/ 414321 w 607097"/>
                <a:gd name="connsiteY51" fmla="*/ 406318 h 606722"/>
                <a:gd name="connsiteX52" fmla="*/ 413698 w 607097"/>
                <a:gd name="connsiteY52" fmla="*/ 406496 h 606722"/>
                <a:gd name="connsiteX53" fmla="*/ 405599 w 607097"/>
                <a:gd name="connsiteY53" fmla="*/ 413605 h 606722"/>
                <a:gd name="connsiteX54" fmla="*/ 404620 w 607097"/>
                <a:gd name="connsiteY54" fmla="*/ 414583 h 606722"/>
                <a:gd name="connsiteX55" fmla="*/ 373202 w 607097"/>
                <a:gd name="connsiteY55" fmla="*/ 447910 h 606722"/>
                <a:gd name="connsiteX56" fmla="*/ 349528 w 607097"/>
                <a:gd name="connsiteY56" fmla="*/ 459552 h 606722"/>
                <a:gd name="connsiteX57" fmla="*/ 405599 w 607097"/>
                <a:gd name="connsiteY57" fmla="*/ 475282 h 606722"/>
                <a:gd name="connsiteX58" fmla="*/ 414677 w 607097"/>
                <a:gd name="connsiteY58" fmla="*/ 486391 h 606722"/>
                <a:gd name="connsiteX59" fmla="*/ 404620 w 607097"/>
                <a:gd name="connsiteY59" fmla="*/ 495456 h 606722"/>
                <a:gd name="connsiteX60" fmla="*/ 403552 w 607097"/>
                <a:gd name="connsiteY60" fmla="*/ 495456 h 606722"/>
                <a:gd name="connsiteX61" fmla="*/ 287138 w 607097"/>
                <a:gd name="connsiteY61" fmla="*/ 441866 h 606722"/>
                <a:gd name="connsiteX62" fmla="*/ 286426 w 607097"/>
                <a:gd name="connsiteY62" fmla="*/ 441067 h 606722"/>
                <a:gd name="connsiteX63" fmla="*/ 284112 w 607097"/>
                <a:gd name="connsiteY63" fmla="*/ 438845 h 606722"/>
                <a:gd name="connsiteX64" fmla="*/ 176777 w 607097"/>
                <a:gd name="connsiteY64" fmla="*/ 331666 h 606722"/>
                <a:gd name="connsiteX65" fmla="*/ 111895 w 607097"/>
                <a:gd name="connsiteY65" fmla="*/ 213379 h 606722"/>
                <a:gd name="connsiteX66" fmla="*/ 121062 w 607097"/>
                <a:gd name="connsiteY66" fmla="*/ 202270 h 606722"/>
                <a:gd name="connsiteX67" fmla="*/ 132188 w 607097"/>
                <a:gd name="connsiteY67" fmla="*/ 211335 h 606722"/>
                <a:gd name="connsiteX68" fmla="*/ 146428 w 607097"/>
                <a:gd name="connsiteY68" fmla="*/ 259325 h 606722"/>
                <a:gd name="connsiteX69" fmla="*/ 158532 w 607097"/>
                <a:gd name="connsiteY69" fmla="*/ 233553 h 606722"/>
                <a:gd name="connsiteX70" fmla="*/ 191907 w 607097"/>
                <a:gd name="connsiteY70" fmla="*/ 202270 h 606722"/>
                <a:gd name="connsiteX71" fmla="*/ 192975 w 607097"/>
                <a:gd name="connsiteY71" fmla="*/ 201204 h 606722"/>
                <a:gd name="connsiteX72" fmla="*/ 200006 w 607097"/>
                <a:gd name="connsiteY72" fmla="*/ 193117 h 606722"/>
                <a:gd name="connsiteX73" fmla="*/ 194933 w 607097"/>
                <a:gd name="connsiteY73" fmla="*/ 170899 h 606722"/>
                <a:gd name="connsiteX74" fmla="*/ 121062 w 607097"/>
                <a:gd name="connsiteY74" fmla="*/ 84961 h 606722"/>
                <a:gd name="connsiteX75" fmla="*/ 103963 w 607097"/>
                <a:gd name="connsiteY75" fmla="*/ 81761 h 606722"/>
                <a:gd name="connsiteX76" fmla="*/ 353980 w 607097"/>
                <a:gd name="connsiteY76" fmla="*/ 30273 h 606722"/>
                <a:gd name="connsiteX77" fmla="*/ 364141 w 607097"/>
                <a:gd name="connsiteY77" fmla="*/ 40422 h 606722"/>
                <a:gd name="connsiteX78" fmla="*/ 364141 w 607097"/>
                <a:gd name="connsiteY78" fmla="*/ 60719 h 606722"/>
                <a:gd name="connsiteX79" fmla="*/ 353980 w 607097"/>
                <a:gd name="connsiteY79" fmla="*/ 70778 h 606722"/>
                <a:gd name="connsiteX80" fmla="*/ 343818 w 607097"/>
                <a:gd name="connsiteY80" fmla="*/ 60719 h 606722"/>
                <a:gd name="connsiteX81" fmla="*/ 343818 w 607097"/>
                <a:gd name="connsiteY81" fmla="*/ 40422 h 606722"/>
                <a:gd name="connsiteX82" fmla="*/ 353980 w 607097"/>
                <a:gd name="connsiteY82" fmla="*/ 30273 h 606722"/>
                <a:gd name="connsiteX83" fmla="*/ 353978 w 607097"/>
                <a:gd name="connsiteY83" fmla="*/ 20263 h 606722"/>
                <a:gd name="connsiteX84" fmla="*/ 174819 w 607097"/>
                <a:gd name="connsiteY84" fmla="*/ 104957 h 606722"/>
                <a:gd name="connsiteX85" fmla="*/ 214246 w 607097"/>
                <a:gd name="connsiteY85" fmla="*/ 160768 h 606722"/>
                <a:gd name="connsiteX86" fmla="*/ 221278 w 607097"/>
                <a:gd name="connsiteY86" fmla="*/ 198182 h 606722"/>
                <a:gd name="connsiteX87" fmla="*/ 215938 w 607097"/>
                <a:gd name="connsiteY87" fmla="*/ 209025 h 606722"/>
                <a:gd name="connsiteX88" fmla="*/ 210152 w 607097"/>
                <a:gd name="connsiteY88" fmla="*/ 215157 h 606722"/>
                <a:gd name="connsiteX89" fmla="*/ 206147 w 607097"/>
                <a:gd name="connsiteY89" fmla="*/ 218445 h 606722"/>
                <a:gd name="connsiteX90" fmla="*/ 176777 w 607097"/>
                <a:gd name="connsiteY90" fmla="*/ 244662 h 606722"/>
                <a:gd name="connsiteX91" fmla="*/ 182829 w 607097"/>
                <a:gd name="connsiteY91" fmla="*/ 308382 h 606722"/>
                <a:gd name="connsiteX92" fmla="*/ 189504 w 607097"/>
                <a:gd name="connsiteY92" fmla="*/ 315136 h 606722"/>
                <a:gd name="connsiteX93" fmla="*/ 189949 w 607097"/>
                <a:gd name="connsiteY93" fmla="*/ 315492 h 606722"/>
                <a:gd name="connsiteX94" fmla="*/ 191640 w 607097"/>
                <a:gd name="connsiteY94" fmla="*/ 317269 h 606722"/>
                <a:gd name="connsiteX95" fmla="*/ 298263 w 607097"/>
                <a:gd name="connsiteY95" fmla="*/ 424714 h 606722"/>
                <a:gd name="connsiteX96" fmla="*/ 362077 w 607097"/>
                <a:gd name="connsiteY96" fmla="*/ 430758 h 606722"/>
                <a:gd name="connsiteX97" fmla="*/ 388422 w 607097"/>
                <a:gd name="connsiteY97" fmla="*/ 401430 h 606722"/>
                <a:gd name="connsiteX98" fmla="*/ 408625 w 607097"/>
                <a:gd name="connsiteY98" fmla="*/ 386233 h 606722"/>
                <a:gd name="connsiteX99" fmla="*/ 419661 w 607097"/>
                <a:gd name="connsiteY99" fmla="*/ 384900 h 606722"/>
                <a:gd name="connsiteX100" fmla="*/ 446094 w 607097"/>
                <a:gd name="connsiteY100" fmla="*/ 392365 h 606722"/>
                <a:gd name="connsiteX101" fmla="*/ 501987 w 607097"/>
                <a:gd name="connsiteY101" fmla="*/ 431646 h 606722"/>
                <a:gd name="connsiteX102" fmla="*/ 586894 w 607097"/>
                <a:gd name="connsiteY102" fmla="*/ 252749 h 606722"/>
                <a:gd name="connsiteX103" fmla="*/ 353978 w 607097"/>
                <a:gd name="connsiteY103" fmla="*/ 20263 h 606722"/>
                <a:gd name="connsiteX104" fmla="*/ 353978 w 607097"/>
                <a:gd name="connsiteY104" fmla="*/ 0 h 606722"/>
                <a:gd name="connsiteX105" fmla="*/ 607097 w 607097"/>
                <a:gd name="connsiteY105" fmla="*/ 252749 h 606722"/>
                <a:gd name="connsiteX106" fmla="*/ 517384 w 607097"/>
                <a:gd name="connsiteY106" fmla="*/ 445421 h 606722"/>
                <a:gd name="connsiteX107" fmla="*/ 540257 w 607097"/>
                <a:gd name="connsiteY107" fmla="*/ 474215 h 606722"/>
                <a:gd name="connsiteX108" fmla="*/ 531179 w 607097"/>
                <a:gd name="connsiteY108" fmla="*/ 532870 h 606722"/>
                <a:gd name="connsiteX109" fmla="*/ 505814 w 607097"/>
                <a:gd name="connsiteY109" fmla="*/ 559176 h 606722"/>
                <a:gd name="connsiteX110" fmla="*/ 401505 w 607097"/>
                <a:gd name="connsiteY110" fmla="*/ 606722 h 606722"/>
                <a:gd name="connsiteX111" fmla="*/ 318556 w 607097"/>
                <a:gd name="connsiteY111" fmla="*/ 582460 h 606722"/>
                <a:gd name="connsiteX112" fmla="*/ 268893 w 607097"/>
                <a:gd name="connsiteY112" fmla="*/ 543979 h 606722"/>
                <a:gd name="connsiteX113" fmla="*/ 61343 w 607097"/>
                <a:gd name="connsiteY113" fmla="*/ 336732 h 606722"/>
                <a:gd name="connsiteX114" fmla="*/ 16753 w 607097"/>
                <a:gd name="connsiteY114" fmla="*/ 275056 h 606722"/>
                <a:gd name="connsiteX115" fmla="*/ 48171 w 607097"/>
                <a:gd name="connsiteY115" fmla="*/ 101135 h 606722"/>
                <a:gd name="connsiteX116" fmla="*/ 73447 w 607097"/>
                <a:gd name="connsiteY116" fmla="*/ 75807 h 606722"/>
                <a:gd name="connsiteX117" fmla="*/ 132188 w 607097"/>
                <a:gd name="connsiteY117" fmla="*/ 66742 h 606722"/>
                <a:gd name="connsiteX118" fmla="*/ 160757 w 607097"/>
                <a:gd name="connsiteY118" fmla="*/ 89315 h 606722"/>
                <a:gd name="connsiteX119" fmla="*/ 353978 w 607097"/>
                <a:gd name="connsiteY11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607097" h="606722">
                  <a:moveTo>
                    <a:pt x="482620" y="381169"/>
                  </a:moveTo>
                  <a:cubicBezTo>
                    <a:pt x="486624" y="377172"/>
                    <a:pt x="492675" y="377172"/>
                    <a:pt x="496768" y="381169"/>
                  </a:cubicBezTo>
                  <a:lnTo>
                    <a:pt x="510916" y="395381"/>
                  </a:lnTo>
                  <a:cubicBezTo>
                    <a:pt x="515009" y="399379"/>
                    <a:pt x="515009" y="405419"/>
                    <a:pt x="510916" y="409505"/>
                  </a:cubicBezTo>
                  <a:cubicBezTo>
                    <a:pt x="509937" y="412525"/>
                    <a:pt x="506912" y="412525"/>
                    <a:pt x="503887" y="412525"/>
                  </a:cubicBezTo>
                  <a:cubicBezTo>
                    <a:pt x="500861" y="412525"/>
                    <a:pt x="498815" y="411548"/>
                    <a:pt x="496768" y="409505"/>
                  </a:cubicBezTo>
                  <a:lnTo>
                    <a:pt x="482620" y="395381"/>
                  </a:lnTo>
                  <a:cubicBezTo>
                    <a:pt x="478527" y="391295"/>
                    <a:pt x="478527" y="385255"/>
                    <a:pt x="482620" y="381169"/>
                  </a:cubicBezTo>
                  <a:close/>
                  <a:moveTo>
                    <a:pt x="546398" y="242745"/>
                  </a:moveTo>
                  <a:lnTo>
                    <a:pt x="566606" y="242745"/>
                  </a:lnTo>
                  <a:cubicBezTo>
                    <a:pt x="572659" y="242745"/>
                    <a:pt x="576754" y="246732"/>
                    <a:pt x="576754" y="252756"/>
                  </a:cubicBezTo>
                  <a:cubicBezTo>
                    <a:pt x="576754" y="258869"/>
                    <a:pt x="572659" y="262856"/>
                    <a:pt x="566606" y="262856"/>
                  </a:cubicBezTo>
                  <a:lnTo>
                    <a:pt x="546398" y="262856"/>
                  </a:lnTo>
                  <a:cubicBezTo>
                    <a:pt x="540255" y="262856"/>
                    <a:pt x="536249" y="258869"/>
                    <a:pt x="536249" y="252756"/>
                  </a:cubicBezTo>
                  <a:cubicBezTo>
                    <a:pt x="536249" y="246732"/>
                    <a:pt x="540255" y="242745"/>
                    <a:pt x="546398" y="242745"/>
                  </a:cubicBezTo>
                  <a:close/>
                  <a:moveTo>
                    <a:pt x="353968" y="101120"/>
                  </a:moveTo>
                  <a:cubicBezTo>
                    <a:pt x="360022" y="101120"/>
                    <a:pt x="364118" y="105119"/>
                    <a:pt x="364118" y="111251"/>
                  </a:cubicBezTo>
                  <a:lnTo>
                    <a:pt x="364118" y="242683"/>
                  </a:lnTo>
                  <a:lnTo>
                    <a:pt x="424838" y="242683"/>
                  </a:lnTo>
                  <a:cubicBezTo>
                    <a:pt x="430893" y="242683"/>
                    <a:pt x="434988" y="246682"/>
                    <a:pt x="434988" y="252725"/>
                  </a:cubicBezTo>
                  <a:cubicBezTo>
                    <a:pt x="434988" y="258857"/>
                    <a:pt x="430893" y="262856"/>
                    <a:pt x="424838" y="262856"/>
                  </a:cubicBezTo>
                  <a:lnTo>
                    <a:pt x="353968" y="262856"/>
                  </a:lnTo>
                  <a:cubicBezTo>
                    <a:pt x="347825" y="262856"/>
                    <a:pt x="343818" y="258857"/>
                    <a:pt x="343818" y="252725"/>
                  </a:cubicBezTo>
                  <a:lnTo>
                    <a:pt x="343818" y="111251"/>
                  </a:lnTo>
                  <a:cubicBezTo>
                    <a:pt x="343818" y="105119"/>
                    <a:pt x="347825" y="101120"/>
                    <a:pt x="353968" y="101120"/>
                  </a:cubicBezTo>
                  <a:close/>
                  <a:moveTo>
                    <a:pt x="496768" y="96101"/>
                  </a:moveTo>
                  <a:cubicBezTo>
                    <a:pt x="500861" y="92017"/>
                    <a:pt x="506912" y="92017"/>
                    <a:pt x="510916" y="96101"/>
                  </a:cubicBezTo>
                  <a:cubicBezTo>
                    <a:pt x="515009" y="100096"/>
                    <a:pt x="515009" y="106222"/>
                    <a:pt x="510916" y="110217"/>
                  </a:cubicBezTo>
                  <a:lnTo>
                    <a:pt x="496768" y="124334"/>
                  </a:lnTo>
                  <a:cubicBezTo>
                    <a:pt x="494722" y="126376"/>
                    <a:pt x="492675" y="127441"/>
                    <a:pt x="489650" y="127441"/>
                  </a:cubicBezTo>
                  <a:cubicBezTo>
                    <a:pt x="486624" y="127441"/>
                    <a:pt x="484578" y="126376"/>
                    <a:pt x="482620" y="124334"/>
                  </a:cubicBezTo>
                  <a:cubicBezTo>
                    <a:pt x="478527" y="120338"/>
                    <a:pt x="478527" y="114301"/>
                    <a:pt x="482620" y="110217"/>
                  </a:cubicBezTo>
                  <a:close/>
                  <a:moveTo>
                    <a:pt x="196955" y="96101"/>
                  </a:moveTo>
                  <a:cubicBezTo>
                    <a:pt x="201050" y="92017"/>
                    <a:pt x="207104" y="92017"/>
                    <a:pt x="211110" y="96101"/>
                  </a:cubicBezTo>
                  <a:lnTo>
                    <a:pt x="225355" y="110217"/>
                  </a:lnTo>
                  <a:cubicBezTo>
                    <a:pt x="229361" y="114301"/>
                    <a:pt x="229361" y="120338"/>
                    <a:pt x="225355" y="124334"/>
                  </a:cubicBezTo>
                  <a:cubicBezTo>
                    <a:pt x="223307" y="126376"/>
                    <a:pt x="220280" y="127441"/>
                    <a:pt x="218233" y="127441"/>
                  </a:cubicBezTo>
                  <a:cubicBezTo>
                    <a:pt x="215206" y="127441"/>
                    <a:pt x="213158" y="126376"/>
                    <a:pt x="211110" y="124334"/>
                  </a:cubicBezTo>
                  <a:lnTo>
                    <a:pt x="196955" y="110217"/>
                  </a:lnTo>
                  <a:cubicBezTo>
                    <a:pt x="192949" y="106222"/>
                    <a:pt x="192949" y="100096"/>
                    <a:pt x="196955" y="96101"/>
                  </a:cubicBezTo>
                  <a:close/>
                  <a:moveTo>
                    <a:pt x="103963" y="81761"/>
                  </a:moveTo>
                  <a:cubicBezTo>
                    <a:pt x="98011" y="82650"/>
                    <a:pt x="92182" y="85449"/>
                    <a:pt x="87598" y="90026"/>
                  </a:cubicBezTo>
                  <a:lnTo>
                    <a:pt x="62322" y="115266"/>
                  </a:lnTo>
                  <a:cubicBezTo>
                    <a:pt x="17732" y="159790"/>
                    <a:pt x="8654" y="209291"/>
                    <a:pt x="34998" y="265902"/>
                  </a:cubicBezTo>
                  <a:cubicBezTo>
                    <a:pt x="44077" y="285187"/>
                    <a:pt x="57249" y="304383"/>
                    <a:pt x="75494" y="322602"/>
                  </a:cubicBezTo>
                  <a:lnTo>
                    <a:pt x="283044" y="530826"/>
                  </a:lnTo>
                  <a:cubicBezTo>
                    <a:pt x="297284" y="545046"/>
                    <a:pt x="312415" y="557132"/>
                    <a:pt x="327634" y="565219"/>
                  </a:cubicBezTo>
                  <a:cubicBezTo>
                    <a:pt x="389401" y="599612"/>
                    <a:pt x="443068" y="592503"/>
                    <a:pt x="490684" y="545046"/>
                  </a:cubicBezTo>
                  <a:lnTo>
                    <a:pt x="515960" y="519717"/>
                  </a:lnTo>
                  <a:cubicBezTo>
                    <a:pt x="525127" y="510653"/>
                    <a:pt x="527085" y="496433"/>
                    <a:pt x="521033" y="485324"/>
                  </a:cubicBezTo>
                  <a:cubicBezTo>
                    <a:pt x="503856" y="451998"/>
                    <a:pt x="434969" y="411561"/>
                    <a:pt x="434969" y="411561"/>
                  </a:cubicBezTo>
                  <a:cubicBezTo>
                    <a:pt x="427582" y="407829"/>
                    <a:pt x="420195" y="405874"/>
                    <a:pt x="414321" y="406318"/>
                  </a:cubicBezTo>
                  <a:cubicBezTo>
                    <a:pt x="414143" y="406318"/>
                    <a:pt x="413876" y="406407"/>
                    <a:pt x="413698" y="406496"/>
                  </a:cubicBezTo>
                  <a:cubicBezTo>
                    <a:pt x="409604" y="407473"/>
                    <a:pt x="407646" y="409517"/>
                    <a:pt x="405599" y="413605"/>
                  </a:cubicBezTo>
                  <a:lnTo>
                    <a:pt x="404620" y="414583"/>
                  </a:lnTo>
                  <a:cubicBezTo>
                    <a:pt x="397500" y="423648"/>
                    <a:pt x="380323" y="443910"/>
                    <a:pt x="373202" y="447910"/>
                  </a:cubicBezTo>
                  <a:cubicBezTo>
                    <a:pt x="365548" y="453242"/>
                    <a:pt x="357538" y="457152"/>
                    <a:pt x="349528" y="459552"/>
                  </a:cubicBezTo>
                  <a:cubicBezTo>
                    <a:pt x="365281" y="466839"/>
                    <a:pt x="384328" y="473149"/>
                    <a:pt x="405599" y="475282"/>
                  </a:cubicBezTo>
                  <a:cubicBezTo>
                    <a:pt x="410672" y="476259"/>
                    <a:pt x="414677" y="480259"/>
                    <a:pt x="414677" y="486391"/>
                  </a:cubicBezTo>
                  <a:cubicBezTo>
                    <a:pt x="413698" y="491456"/>
                    <a:pt x="409604" y="495456"/>
                    <a:pt x="404620" y="495456"/>
                  </a:cubicBezTo>
                  <a:lnTo>
                    <a:pt x="403552" y="495456"/>
                  </a:lnTo>
                  <a:cubicBezTo>
                    <a:pt x="333686" y="488346"/>
                    <a:pt x="288117" y="443910"/>
                    <a:pt x="287138" y="441866"/>
                  </a:cubicBezTo>
                  <a:cubicBezTo>
                    <a:pt x="286871" y="441600"/>
                    <a:pt x="286604" y="441333"/>
                    <a:pt x="286426" y="441067"/>
                  </a:cubicBezTo>
                  <a:cubicBezTo>
                    <a:pt x="285625" y="440356"/>
                    <a:pt x="284824" y="439645"/>
                    <a:pt x="284112" y="438845"/>
                  </a:cubicBezTo>
                  <a:lnTo>
                    <a:pt x="176777" y="331666"/>
                  </a:lnTo>
                  <a:cubicBezTo>
                    <a:pt x="174730" y="329622"/>
                    <a:pt x="119015" y="284120"/>
                    <a:pt x="111895" y="213379"/>
                  </a:cubicBezTo>
                  <a:cubicBezTo>
                    <a:pt x="110916" y="208314"/>
                    <a:pt x="115010" y="203248"/>
                    <a:pt x="121062" y="202270"/>
                  </a:cubicBezTo>
                  <a:cubicBezTo>
                    <a:pt x="127115" y="201204"/>
                    <a:pt x="131209" y="205292"/>
                    <a:pt x="132188" y="211335"/>
                  </a:cubicBezTo>
                  <a:cubicBezTo>
                    <a:pt x="133968" y="229109"/>
                    <a:pt x="139486" y="245284"/>
                    <a:pt x="146428" y="259325"/>
                  </a:cubicBezTo>
                  <a:cubicBezTo>
                    <a:pt x="148653" y="250794"/>
                    <a:pt x="152658" y="242262"/>
                    <a:pt x="158532" y="233553"/>
                  </a:cubicBezTo>
                  <a:cubicBezTo>
                    <a:pt x="162537" y="227510"/>
                    <a:pt x="183808" y="210358"/>
                    <a:pt x="191907" y="202270"/>
                  </a:cubicBezTo>
                  <a:lnTo>
                    <a:pt x="192975" y="201204"/>
                  </a:lnTo>
                  <a:cubicBezTo>
                    <a:pt x="196980" y="199160"/>
                    <a:pt x="199027" y="196138"/>
                    <a:pt x="200006" y="193117"/>
                  </a:cubicBezTo>
                  <a:cubicBezTo>
                    <a:pt x="202053" y="187073"/>
                    <a:pt x="200006" y="178986"/>
                    <a:pt x="194933" y="170899"/>
                  </a:cubicBezTo>
                  <a:cubicBezTo>
                    <a:pt x="194933" y="169832"/>
                    <a:pt x="154438" y="102113"/>
                    <a:pt x="121062" y="84961"/>
                  </a:cubicBezTo>
                  <a:cubicBezTo>
                    <a:pt x="115989" y="81895"/>
                    <a:pt x="109915" y="80873"/>
                    <a:pt x="103963" y="81761"/>
                  </a:cubicBezTo>
                  <a:close/>
                  <a:moveTo>
                    <a:pt x="353980" y="30273"/>
                  </a:moveTo>
                  <a:cubicBezTo>
                    <a:pt x="360041" y="30273"/>
                    <a:pt x="364141" y="34368"/>
                    <a:pt x="364141" y="40422"/>
                  </a:cubicBezTo>
                  <a:lnTo>
                    <a:pt x="364141" y="60719"/>
                  </a:lnTo>
                  <a:cubicBezTo>
                    <a:pt x="364141" y="66772"/>
                    <a:pt x="360041" y="70778"/>
                    <a:pt x="353980" y="70778"/>
                  </a:cubicBezTo>
                  <a:cubicBezTo>
                    <a:pt x="347829" y="70778"/>
                    <a:pt x="343818" y="66772"/>
                    <a:pt x="343818" y="60719"/>
                  </a:cubicBezTo>
                  <a:lnTo>
                    <a:pt x="343818" y="40422"/>
                  </a:lnTo>
                  <a:cubicBezTo>
                    <a:pt x="343818" y="34368"/>
                    <a:pt x="347829" y="30273"/>
                    <a:pt x="353980" y="30273"/>
                  </a:cubicBezTo>
                  <a:close/>
                  <a:moveTo>
                    <a:pt x="353978" y="20263"/>
                  </a:moveTo>
                  <a:cubicBezTo>
                    <a:pt x="284112" y="20263"/>
                    <a:pt x="219409" y="50479"/>
                    <a:pt x="174819" y="104957"/>
                  </a:cubicBezTo>
                  <a:cubicBezTo>
                    <a:pt x="196446" y="130818"/>
                    <a:pt x="212911" y="158901"/>
                    <a:pt x="214246" y="160768"/>
                  </a:cubicBezTo>
                  <a:cubicBezTo>
                    <a:pt x="221278" y="173920"/>
                    <a:pt x="224304" y="187073"/>
                    <a:pt x="221278" y="198182"/>
                  </a:cubicBezTo>
                  <a:cubicBezTo>
                    <a:pt x="220299" y="202093"/>
                    <a:pt x="218430" y="205736"/>
                    <a:pt x="215938" y="209025"/>
                  </a:cubicBezTo>
                  <a:cubicBezTo>
                    <a:pt x="214336" y="211335"/>
                    <a:pt x="212466" y="213379"/>
                    <a:pt x="210152" y="215157"/>
                  </a:cubicBezTo>
                  <a:cubicBezTo>
                    <a:pt x="208906" y="216312"/>
                    <a:pt x="207482" y="217378"/>
                    <a:pt x="206147" y="218445"/>
                  </a:cubicBezTo>
                  <a:cubicBezTo>
                    <a:pt x="193954" y="228487"/>
                    <a:pt x="179803" y="241640"/>
                    <a:pt x="176777" y="244662"/>
                  </a:cubicBezTo>
                  <a:cubicBezTo>
                    <a:pt x="160579" y="269012"/>
                    <a:pt x="162537" y="287142"/>
                    <a:pt x="182829" y="308382"/>
                  </a:cubicBezTo>
                  <a:lnTo>
                    <a:pt x="189504" y="315136"/>
                  </a:lnTo>
                  <a:cubicBezTo>
                    <a:pt x="189771" y="315403"/>
                    <a:pt x="189949" y="315492"/>
                    <a:pt x="189949" y="315492"/>
                  </a:cubicBezTo>
                  <a:cubicBezTo>
                    <a:pt x="190572" y="316025"/>
                    <a:pt x="191195" y="316647"/>
                    <a:pt x="191640" y="317269"/>
                  </a:cubicBezTo>
                  <a:lnTo>
                    <a:pt x="298263" y="424714"/>
                  </a:lnTo>
                  <a:cubicBezTo>
                    <a:pt x="318556" y="444888"/>
                    <a:pt x="337780" y="446932"/>
                    <a:pt x="362077" y="430758"/>
                  </a:cubicBezTo>
                  <a:cubicBezTo>
                    <a:pt x="365103" y="428713"/>
                    <a:pt x="378275" y="414583"/>
                    <a:pt x="388422" y="401430"/>
                  </a:cubicBezTo>
                  <a:cubicBezTo>
                    <a:pt x="393406" y="393343"/>
                    <a:pt x="400526" y="388277"/>
                    <a:pt x="408625" y="386233"/>
                  </a:cubicBezTo>
                  <a:cubicBezTo>
                    <a:pt x="412096" y="385344"/>
                    <a:pt x="415834" y="384900"/>
                    <a:pt x="419661" y="384900"/>
                  </a:cubicBezTo>
                  <a:cubicBezTo>
                    <a:pt x="428294" y="384989"/>
                    <a:pt x="437728" y="387477"/>
                    <a:pt x="446094" y="392365"/>
                  </a:cubicBezTo>
                  <a:cubicBezTo>
                    <a:pt x="447963" y="393609"/>
                    <a:pt x="476088" y="410051"/>
                    <a:pt x="501987" y="431646"/>
                  </a:cubicBezTo>
                  <a:cubicBezTo>
                    <a:pt x="556545" y="387122"/>
                    <a:pt x="586894" y="322513"/>
                    <a:pt x="586894" y="252749"/>
                  </a:cubicBezTo>
                  <a:cubicBezTo>
                    <a:pt x="586894" y="124330"/>
                    <a:pt x="482585" y="20263"/>
                    <a:pt x="353978" y="20263"/>
                  </a:cubicBezTo>
                  <a:close/>
                  <a:moveTo>
                    <a:pt x="353978" y="0"/>
                  </a:moveTo>
                  <a:cubicBezTo>
                    <a:pt x="493710" y="0"/>
                    <a:pt x="607097" y="113222"/>
                    <a:pt x="607097" y="252749"/>
                  </a:cubicBezTo>
                  <a:cubicBezTo>
                    <a:pt x="607097" y="327578"/>
                    <a:pt x="574345" y="397786"/>
                    <a:pt x="517384" y="445421"/>
                  </a:cubicBezTo>
                  <a:cubicBezTo>
                    <a:pt x="526907" y="454753"/>
                    <a:pt x="535184" y="464617"/>
                    <a:pt x="540257" y="474215"/>
                  </a:cubicBezTo>
                  <a:cubicBezTo>
                    <a:pt x="550403" y="493412"/>
                    <a:pt x="547377" y="517673"/>
                    <a:pt x="531179" y="532870"/>
                  </a:cubicBezTo>
                  <a:lnTo>
                    <a:pt x="505814" y="559176"/>
                  </a:lnTo>
                  <a:cubicBezTo>
                    <a:pt x="474486" y="590548"/>
                    <a:pt x="438974" y="606722"/>
                    <a:pt x="401505" y="606722"/>
                  </a:cubicBezTo>
                  <a:cubicBezTo>
                    <a:pt x="375249" y="606722"/>
                    <a:pt x="346858" y="598635"/>
                    <a:pt x="318556" y="582460"/>
                  </a:cubicBezTo>
                  <a:cubicBezTo>
                    <a:pt x="301289" y="573307"/>
                    <a:pt x="285091" y="560154"/>
                    <a:pt x="268893" y="543979"/>
                  </a:cubicBezTo>
                  <a:lnTo>
                    <a:pt x="61343" y="336732"/>
                  </a:lnTo>
                  <a:cubicBezTo>
                    <a:pt x="42030" y="317536"/>
                    <a:pt x="26899" y="296296"/>
                    <a:pt x="16753" y="275056"/>
                  </a:cubicBezTo>
                  <a:cubicBezTo>
                    <a:pt x="-13596" y="210358"/>
                    <a:pt x="-2471" y="151703"/>
                    <a:pt x="48171" y="101135"/>
                  </a:cubicBezTo>
                  <a:lnTo>
                    <a:pt x="73447" y="75807"/>
                  </a:lnTo>
                  <a:cubicBezTo>
                    <a:pt x="88666" y="60699"/>
                    <a:pt x="112963" y="56611"/>
                    <a:pt x="132188" y="66742"/>
                  </a:cubicBezTo>
                  <a:cubicBezTo>
                    <a:pt x="141711" y="71719"/>
                    <a:pt x="151412" y="79895"/>
                    <a:pt x="160757" y="89315"/>
                  </a:cubicBezTo>
                  <a:cubicBezTo>
                    <a:pt x="209173" y="32971"/>
                    <a:pt x="278772" y="0"/>
                    <a:pt x="353978" y="0"/>
                  </a:cubicBezTo>
                  <a:close/>
                </a:path>
              </a:pathLst>
            </a:custGeom>
            <a:blipFill>
              <a:blip r:embed="rId4"/>
              <a:stretch>
                <a:fillRect l="-39904" r="-37764"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ṩḻîḍê">
              <a:extLst>
                <a:ext uri="{FF2B5EF4-FFF2-40B4-BE49-F238E27FC236}">
                  <a16:creationId xmlns:a16="http://schemas.microsoft.com/office/drawing/2014/main" id="{A8FB4FD2-8C47-463A-A514-7B4620DF6626}"/>
                </a:ext>
              </a:extLst>
            </p:cNvPr>
            <p:cNvSpPr/>
            <p:nvPr/>
          </p:nvSpPr>
          <p:spPr bwMode="auto">
            <a:xfrm>
              <a:off x="8287557" y="5315802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0" name="ïṧlîḓè">
              <a:extLst>
                <a:ext uri="{FF2B5EF4-FFF2-40B4-BE49-F238E27FC236}">
                  <a16:creationId xmlns:a16="http://schemas.microsoft.com/office/drawing/2014/main" id="{C6DBBA3D-EECC-4237-9B1C-CA6F30507D66}"/>
                </a:ext>
              </a:extLst>
            </p:cNvPr>
            <p:cNvSpPr txBox="1"/>
            <p:nvPr/>
          </p:nvSpPr>
          <p:spPr bwMode="auto">
            <a:xfrm>
              <a:off x="8287557" y="4902922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blipFill>
                    <a:blip r:embed="rId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1" name="îšlíḍè">
              <a:extLst>
                <a:ext uri="{FF2B5EF4-FFF2-40B4-BE49-F238E27FC236}">
                  <a16:creationId xmlns:a16="http://schemas.microsoft.com/office/drawing/2014/main" id="{AB890951-90CA-42BA-ACC9-F94100843416}"/>
                </a:ext>
              </a:extLst>
            </p:cNvPr>
            <p:cNvSpPr/>
            <p:nvPr/>
          </p:nvSpPr>
          <p:spPr bwMode="auto">
            <a:xfrm>
              <a:off x="7649010" y="5059845"/>
              <a:ext cx="461080" cy="332731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blipFill>
              <a:blip r:embed="rId4"/>
              <a:stretch>
                <a:fillRect l="-14535" r="-13755"/>
              </a:stretch>
            </a:blip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2F295109-6237-4FDA-953B-EA65660D901C}"/>
                </a:ext>
              </a:extLst>
            </p:cNvPr>
            <p:cNvCxnSpPr/>
            <p:nvPr/>
          </p:nvCxnSpPr>
          <p:spPr>
            <a:xfrm flipH="1">
              <a:off x="6600056" y="5229964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ṧļiḍê">
              <a:extLst>
                <a:ext uri="{FF2B5EF4-FFF2-40B4-BE49-F238E27FC236}">
                  <a16:creationId xmlns:a16="http://schemas.microsoft.com/office/drawing/2014/main" id="{4B543A14-9F9E-4B19-B9CD-788E71831AD0}"/>
                </a:ext>
              </a:extLst>
            </p:cNvPr>
            <p:cNvSpPr txBox="1"/>
            <p:nvPr/>
          </p:nvSpPr>
          <p:spPr>
            <a:xfrm flipH="1">
              <a:off x="6606256" y="4772376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sp>
          <p:nvSpPr>
            <p:cNvPr id="14" name="iṡľïḍe">
              <a:extLst>
                <a:ext uri="{FF2B5EF4-FFF2-40B4-BE49-F238E27FC236}">
                  <a16:creationId xmlns:a16="http://schemas.microsoft.com/office/drawing/2014/main" id="{699CA8EB-5942-480A-AE7A-0BAD6A130A95}"/>
                </a:ext>
              </a:extLst>
            </p:cNvPr>
            <p:cNvSpPr/>
            <p:nvPr/>
          </p:nvSpPr>
          <p:spPr bwMode="auto">
            <a:xfrm>
              <a:off x="4759165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5" name="ïslïdé">
              <a:extLst>
                <a:ext uri="{FF2B5EF4-FFF2-40B4-BE49-F238E27FC236}">
                  <a16:creationId xmlns:a16="http://schemas.microsoft.com/office/drawing/2014/main" id="{4448B7B2-8DEF-403A-8C75-576277471AD2}"/>
                </a:ext>
              </a:extLst>
            </p:cNvPr>
            <p:cNvSpPr txBox="1"/>
            <p:nvPr/>
          </p:nvSpPr>
          <p:spPr bwMode="auto">
            <a:xfrm>
              <a:off x="4759165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6" name="îşļîḋè">
              <a:extLst>
                <a:ext uri="{FF2B5EF4-FFF2-40B4-BE49-F238E27FC236}">
                  <a16:creationId xmlns:a16="http://schemas.microsoft.com/office/drawing/2014/main" id="{B683BFA5-274B-4BA9-BD71-4484862AC334}"/>
                </a:ext>
              </a:extLst>
            </p:cNvPr>
            <p:cNvSpPr/>
            <p:nvPr/>
          </p:nvSpPr>
          <p:spPr bwMode="auto">
            <a:xfrm>
              <a:off x="4120618" y="3281569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ṡľíďê">
              <a:extLst>
                <a:ext uri="{FF2B5EF4-FFF2-40B4-BE49-F238E27FC236}">
                  <a16:creationId xmlns:a16="http://schemas.microsoft.com/office/drawing/2014/main" id="{D20B70F4-4DBA-43E5-A5CE-912FEAFC4CD9}"/>
                </a:ext>
              </a:extLst>
            </p:cNvPr>
            <p:cNvSpPr/>
            <p:nvPr/>
          </p:nvSpPr>
          <p:spPr bwMode="auto">
            <a:xfrm>
              <a:off x="8287557" y="3553848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/>
                <a:t>Copy paste fonts. Choose the only option to retain text.</a:t>
              </a:r>
            </a:p>
          </p:txBody>
        </p:sp>
        <p:sp>
          <p:nvSpPr>
            <p:cNvPr id="18" name="ïṣļïḋê">
              <a:extLst>
                <a:ext uri="{FF2B5EF4-FFF2-40B4-BE49-F238E27FC236}">
                  <a16:creationId xmlns:a16="http://schemas.microsoft.com/office/drawing/2014/main" id="{735F6845-486F-4A76-97A4-9619749F6B39}"/>
                </a:ext>
              </a:extLst>
            </p:cNvPr>
            <p:cNvSpPr txBox="1"/>
            <p:nvPr/>
          </p:nvSpPr>
          <p:spPr bwMode="auto">
            <a:xfrm>
              <a:off x="8287557" y="3140968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  <a:endParaRPr lang="zh-CN" altLang="en-US" sz="1800" b="1" dirty="0"/>
            </a:p>
          </p:txBody>
        </p:sp>
        <p:sp>
          <p:nvSpPr>
            <p:cNvPr id="19" name="íṧ1iḍê">
              <a:extLst>
                <a:ext uri="{FF2B5EF4-FFF2-40B4-BE49-F238E27FC236}">
                  <a16:creationId xmlns:a16="http://schemas.microsoft.com/office/drawing/2014/main" id="{926A2CDD-7CE2-44EE-A5E3-57C44D0A55E7}"/>
                </a:ext>
              </a:extLst>
            </p:cNvPr>
            <p:cNvSpPr/>
            <p:nvPr/>
          </p:nvSpPr>
          <p:spPr bwMode="auto">
            <a:xfrm>
              <a:off x="7649010" y="3234020"/>
              <a:ext cx="461080" cy="460474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4FA35E76-8CA4-4ACF-A3BD-1CDD2DC24CC3}"/>
                </a:ext>
              </a:extLst>
            </p:cNvPr>
            <p:cNvCxnSpPr/>
            <p:nvPr/>
          </p:nvCxnSpPr>
          <p:spPr>
            <a:xfrm>
              <a:off x="6656560" y="3468010"/>
              <a:ext cx="864096" cy="0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îšľiḓé">
              <a:extLst>
                <a:ext uri="{FF2B5EF4-FFF2-40B4-BE49-F238E27FC236}">
                  <a16:creationId xmlns:a16="http://schemas.microsoft.com/office/drawing/2014/main" id="{CA151465-4697-46AA-9258-356191019296}"/>
                </a:ext>
              </a:extLst>
            </p:cNvPr>
            <p:cNvSpPr txBox="1"/>
            <p:nvPr/>
          </p:nvSpPr>
          <p:spPr>
            <a:xfrm>
              <a:off x="6600056" y="3010422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916CB74-28F9-4BB3-A8A8-C25CE1AE6AC2}"/>
                </a:ext>
              </a:extLst>
            </p:cNvPr>
            <p:cNvCxnSpPr/>
            <p:nvPr/>
          </p:nvCxnSpPr>
          <p:spPr>
            <a:xfrm>
              <a:off x="9156969" y="4119595"/>
              <a:ext cx="0" cy="718825"/>
            </a:xfrm>
            <a:prstGeom prst="straightConnector1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ṧḷîḓè">
              <a:extLst>
                <a:ext uri="{FF2B5EF4-FFF2-40B4-BE49-F238E27FC236}">
                  <a16:creationId xmlns:a16="http://schemas.microsoft.com/office/drawing/2014/main" id="{C19652B9-C955-49B7-BB0F-0F7111E78408}"/>
                </a:ext>
              </a:extLst>
            </p:cNvPr>
            <p:cNvSpPr txBox="1"/>
            <p:nvPr/>
          </p:nvSpPr>
          <p:spPr>
            <a:xfrm>
              <a:off x="9165176" y="4234926"/>
              <a:ext cx="1025824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r>
                <a:rPr lang="en-US" altLang="zh-CN" sz="1400" b="1" dirty="0"/>
                <a:t>Key words</a:t>
              </a:r>
              <a:endParaRPr lang="zh-CN" altLang="en-US" sz="1400" b="1" dirty="0"/>
            </a:p>
          </p:txBody>
        </p:sp>
        <p:sp>
          <p:nvSpPr>
            <p:cNvPr id="26" name="îşḻíḑè">
              <a:extLst>
                <a:ext uri="{FF2B5EF4-FFF2-40B4-BE49-F238E27FC236}">
                  <a16:creationId xmlns:a16="http://schemas.microsoft.com/office/drawing/2014/main" id="{5F70DF76-BECF-49CF-B6ED-E101168601F5}"/>
                </a:ext>
              </a:extLst>
            </p:cNvPr>
            <p:cNvSpPr txBox="1"/>
            <p:nvPr/>
          </p:nvSpPr>
          <p:spPr>
            <a:xfrm>
              <a:off x="2721160" y="1282958"/>
              <a:ext cx="8799328" cy="1224136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Unified fonts make reading more fluent.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700" b="1" dirty="0">
                  <a:solidFill>
                    <a:schemeClr val="bg1"/>
                  </a:solidFill>
                </a:rPr>
                <a:t>Theme color makes PPT more convenient to change.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Adjust the spacing to adapt to Chinese typesetting, use the reference line in PPT.</a:t>
              </a:r>
              <a:endParaRPr lang="en-US" altLang="zh-CN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D95E2C69-4CC0-414E-86E8-533CA9B3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76E0B9-E814-4768-BE13-92676099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www.islide.cc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07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FBC6E-D2C3-4871-90A9-3C6BC317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B8CE77-BBB5-464F-BFBF-421F969E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078ACA-C41D-486C-BDE9-664BCD29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d93c8c70-9aae-4d44-ac2c-b689a504a1b8" descr="OQAAAB+LCAAAAAAABACrVlIpqSxIVbJSCs5NLCpxyUxML0rM9SxJzVXSUfJMUbLKK83J0VFyysxLycxLdy/KLy0oVrKKjq0FALpUkis5AAAA" title="iSlide™ 版权声明  COPYRIGHT NOTICE">
            <a:extLst>
              <a:ext uri="{FF2B5EF4-FFF2-40B4-BE49-F238E27FC236}">
                <a16:creationId xmlns:a16="http://schemas.microsoft.com/office/drawing/2014/main" id="{FE37B264-91F6-486C-B58A-2222D69C0B2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0299" y="1237897"/>
            <a:ext cx="10856990" cy="4886328"/>
            <a:chOff x="670299" y="1237897"/>
            <a:chExt cx="10856990" cy="4886328"/>
          </a:xfrm>
        </p:grpSpPr>
        <p:sp>
          <p:nvSpPr>
            <p:cNvPr id="6" name="iṩļíḍé">
              <a:extLst>
                <a:ext uri="{FF2B5EF4-FFF2-40B4-BE49-F238E27FC236}">
                  <a16:creationId xmlns:a16="http://schemas.microsoft.com/office/drawing/2014/main" id="{E1860BD3-113B-44E5-8819-D71299F64021}"/>
                </a:ext>
              </a:extLst>
            </p:cNvPr>
            <p:cNvSpPr/>
            <p:nvPr/>
          </p:nvSpPr>
          <p:spPr bwMode="auto">
            <a:xfrm>
              <a:off x="5335148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7" name="îṥḷíḍe">
              <a:extLst>
                <a:ext uri="{FF2B5EF4-FFF2-40B4-BE49-F238E27FC236}">
                  <a16:creationId xmlns:a16="http://schemas.microsoft.com/office/drawing/2014/main" id="{A95B57D3-AA24-449F-8424-A24D28427EDC}"/>
                </a:ext>
              </a:extLst>
            </p:cNvPr>
            <p:cNvSpPr/>
            <p:nvPr/>
          </p:nvSpPr>
          <p:spPr bwMode="auto">
            <a:xfrm flipV="1">
              <a:off x="5335148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8" name="ïš1íḓe">
              <a:extLst>
                <a:ext uri="{FF2B5EF4-FFF2-40B4-BE49-F238E27FC236}">
                  <a16:creationId xmlns:a16="http://schemas.microsoft.com/office/drawing/2014/main" id="{4E31A380-BE7A-4EF3-AEA1-41C759E8FBC3}"/>
                </a:ext>
              </a:extLst>
            </p:cNvPr>
            <p:cNvSpPr/>
            <p:nvPr/>
          </p:nvSpPr>
          <p:spPr>
            <a:xfrm>
              <a:off x="3651638" y="2342642"/>
              <a:ext cx="2446113" cy="2453542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9" name="îs1ïḍé">
              <a:extLst>
                <a:ext uri="{FF2B5EF4-FFF2-40B4-BE49-F238E27FC236}">
                  <a16:creationId xmlns:a16="http://schemas.microsoft.com/office/drawing/2014/main" id="{8F56C806-25D0-4053-B1D3-9676BFCFE759}"/>
                </a:ext>
              </a:extLst>
            </p:cNvPr>
            <p:cNvSpPr/>
            <p:nvPr/>
          </p:nvSpPr>
          <p:spPr bwMode="auto">
            <a:xfrm>
              <a:off x="6149352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0" name="îsľîdè">
              <a:extLst>
                <a:ext uri="{FF2B5EF4-FFF2-40B4-BE49-F238E27FC236}">
                  <a16:creationId xmlns:a16="http://schemas.microsoft.com/office/drawing/2014/main" id="{60A7423D-C2A2-46AC-91E8-A722940AC8CC}"/>
                </a:ext>
              </a:extLst>
            </p:cNvPr>
            <p:cNvSpPr/>
            <p:nvPr/>
          </p:nvSpPr>
          <p:spPr bwMode="auto">
            <a:xfrm flipV="1">
              <a:off x="6149352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1" name="iṣḻiḍè">
              <a:extLst>
                <a:ext uri="{FF2B5EF4-FFF2-40B4-BE49-F238E27FC236}">
                  <a16:creationId xmlns:a16="http://schemas.microsoft.com/office/drawing/2014/main" id="{4F1C45B5-761A-4EEE-B66E-9AB0B2EDD7E8}"/>
                </a:ext>
              </a:extLst>
            </p:cNvPr>
            <p:cNvSpPr/>
            <p:nvPr/>
          </p:nvSpPr>
          <p:spPr bwMode="auto">
            <a:xfrm>
              <a:off x="6963555" y="2342642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sp>
          <p:nvSpPr>
            <p:cNvPr id="12" name="íşḻiḋê">
              <a:extLst>
                <a:ext uri="{FF2B5EF4-FFF2-40B4-BE49-F238E27FC236}">
                  <a16:creationId xmlns:a16="http://schemas.microsoft.com/office/drawing/2014/main" id="{792972E5-AB05-4EA9-9C3B-8A41F662D7EC}"/>
                </a:ext>
              </a:extLst>
            </p:cNvPr>
            <p:cNvSpPr/>
            <p:nvPr/>
          </p:nvSpPr>
          <p:spPr bwMode="auto">
            <a:xfrm flipV="1">
              <a:off x="6963555" y="3569413"/>
              <a:ext cx="1576807" cy="1226771"/>
            </a:xfrm>
            <a:custGeom>
              <a:avLst/>
              <a:gdLst>
                <a:gd name="T0" fmla="*/ 0 w 955"/>
                <a:gd name="T1" fmla="*/ 215 h 743"/>
                <a:gd name="T2" fmla="*/ 215 w 955"/>
                <a:gd name="T3" fmla="*/ 0 h 743"/>
                <a:gd name="T4" fmla="*/ 955 w 955"/>
                <a:gd name="T5" fmla="*/ 743 h 743"/>
                <a:gd name="T6" fmla="*/ 526 w 955"/>
                <a:gd name="T7" fmla="*/ 743 h 743"/>
                <a:gd name="T8" fmla="*/ 0 w 955"/>
                <a:gd name="T9" fmla="*/ 21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5" h="743">
                  <a:moveTo>
                    <a:pt x="0" y="215"/>
                  </a:moveTo>
                  <a:lnTo>
                    <a:pt x="215" y="0"/>
                  </a:lnTo>
                  <a:lnTo>
                    <a:pt x="955" y="743"/>
                  </a:lnTo>
                  <a:lnTo>
                    <a:pt x="526" y="743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600"/>
            </a:p>
          </p:txBody>
        </p:sp>
        <p:grpSp>
          <p:nvGrpSpPr>
            <p:cNvPr id="13" name="ïṣlïdé">
              <a:extLst>
                <a:ext uri="{FF2B5EF4-FFF2-40B4-BE49-F238E27FC236}">
                  <a16:creationId xmlns:a16="http://schemas.microsoft.com/office/drawing/2014/main" id="{BEE78517-345F-4A7D-BC48-AB8E615EFB19}"/>
                </a:ext>
              </a:extLst>
            </p:cNvPr>
            <p:cNvGrpSpPr/>
            <p:nvPr/>
          </p:nvGrpSpPr>
          <p:grpSpPr>
            <a:xfrm>
              <a:off x="5308646" y="2285442"/>
              <a:ext cx="471648" cy="472390"/>
              <a:chOff x="4011823" y="1390650"/>
              <a:chExt cx="1064394" cy="1066068"/>
            </a:xfrm>
          </p:grpSpPr>
          <p:sp>
            <p:nvSpPr>
              <p:cNvPr id="34" name="íšliḋé">
                <a:extLst>
                  <a:ext uri="{FF2B5EF4-FFF2-40B4-BE49-F238E27FC236}">
                    <a16:creationId xmlns:a16="http://schemas.microsoft.com/office/drawing/2014/main" id="{573876F9-CA4B-4276-AEF2-3C546CE35F26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ísḻïďê">
                <a:extLst>
                  <a:ext uri="{FF2B5EF4-FFF2-40B4-BE49-F238E27FC236}">
                    <a16:creationId xmlns:a16="http://schemas.microsoft.com/office/drawing/2014/main" id="{376D373C-ED53-45BB-A8BD-2005F2B94DCB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íş1ïdé">
              <a:extLst>
                <a:ext uri="{FF2B5EF4-FFF2-40B4-BE49-F238E27FC236}">
                  <a16:creationId xmlns:a16="http://schemas.microsoft.com/office/drawing/2014/main" id="{EC4AE7C5-4CC7-4F2E-A8DA-E16F8CC3D1AE}"/>
                </a:ext>
              </a:extLst>
            </p:cNvPr>
            <p:cNvGrpSpPr/>
            <p:nvPr/>
          </p:nvGrpSpPr>
          <p:grpSpPr>
            <a:xfrm>
              <a:off x="6096000" y="4380994"/>
              <a:ext cx="471648" cy="472390"/>
              <a:chOff x="4011823" y="1390650"/>
              <a:chExt cx="1064394" cy="1066068"/>
            </a:xfrm>
          </p:grpSpPr>
          <p:sp>
            <p:nvSpPr>
              <p:cNvPr id="32" name="iṡ1ïďè">
                <a:extLst>
                  <a:ext uri="{FF2B5EF4-FFF2-40B4-BE49-F238E27FC236}">
                    <a16:creationId xmlns:a16="http://schemas.microsoft.com/office/drawing/2014/main" id="{1562F279-7298-412B-94F3-7EB43A8D49C8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iSľídê">
                <a:extLst>
                  <a:ext uri="{FF2B5EF4-FFF2-40B4-BE49-F238E27FC236}">
                    <a16:creationId xmlns:a16="http://schemas.microsoft.com/office/drawing/2014/main" id="{475B4644-A02E-463B-BD02-34173BA5F4BD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5" name="îŝ1îḑe">
              <a:extLst>
                <a:ext uri="{FF2B5EF4-FFF2-40B4-BE49-F238E27FC236}">
                  <a16:creationId xmlns:a16="http://schemas.microsoft.com/office/drawing/2014/main" id="{3813B9AD-D9A6-4F78-B8A8-9729966C5950}"/>
                </a:ext>
              </a:extLst>
            </p:cNvPr>
            <p:cNvGrpSpPr/>
            <p:nvPr/>
          </p:nvGrpSpPr>
          <p:grpSpPr>
            <a:xfrm>
              <a:off x="6904955" y="2285442"/>
              <a:ext cx="471648" cy="472390"/>
              <a:chOff x="4011823" y="1390650"/>
              <a:chExt cx="1064394" cy="1066068"/>
            </a:xfrm>
          </p:grpSpPr>
          <p:sp>
            <p:nvSpPr>
              <p:cNvPr id="30" name="iṧľîďé">
                <a:extLst>
                  <a:ext uri="{FF2B5EF4-FFF2-40B4-BE49-F238E27FC236}">
                    <a16:creationId xmlns:a16="http://schemas.microsoft.com/office/drawing/2014/main" id="{5196431F-A6D1-4212-BAA4-C4FBDDADD30C}"/>
                  </a:ext>
                </a:extLst>
              </p:cNvPr>
              <p:cNvSpPr/>
              <p:nvPr/>
            </p:nvSpPr>
            <p:spPr bwMode="auto">
              <a:xfrm>
                <a:off x="4011823" y="1390650"/>
                <a:ext cx="1064394" cy="1066068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bg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iśḷíḍé">
                <a:extLst>
                  <a:ext uri="{FF2B5EF4-FFF2-40B4-BE49-F238E27FC236}">
                    <a16:creationId xmlns:a16="http://schemas.microsoft.com/office/drawing/2014/main" id="{620DFA83-87D9-4DEB-A7BD-010A1DDFF715}"/>
                  </a:ext>
                </a:extLst>
              </p:cNvPr>
              <p:cNvSpPr/>
              <p:nvPr/>
            </p:nvSpPr>
            <p:spPr>
              <a:xfrm>
                <a:off x="4306494" y="1679956"/>
                <a:ext cx="475056" cy="48745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19045" tIns="19045" rIns="19045" bIns="19045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8532" eaLnBrk="1" fontAlgn="auto" hangingPunct="1">
                  <a:spcBef>
                    <a:spcPts val="0"/>
                  </a:spcBef>
                  <a:spcAft>
                    <a:spcPts val="0"/>
                  </a:spcAft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6" name="îṥḷïḋe">
              <a:extLst>
                <a:ext uri="{FF2B5EF4-FFF2-40B4-BE49-F238E27FC236}">
                  <a16:creationId xmlns:a16="http://schemas.microsoft.com/office/drawing/2014/main" id="{56CF2F89-9714-4C5F-AD6D-CF5B6786DDBE}"/>
                </a:ext>
              </a:extLst>
            </p:cNvPr>
            <p:cNvSpPr/>
            <p:nvPr/>
          </p:nvSpPr>
          <p:spPr bwMode="auto">
            <a:xfrm>
              <a:off x="4421522" y="3201487"/>
              <a:ext cx="906344" cy="735852"/>
            </a:xfrm>
            <a:custGeom>
              <a:avLst/>
              <a:gdLst>
                <a:gd name="T0" fmla="*/ 331 w 412"/>
                <a:gd name="T1" fmla="*/ 20 h 335"/>
                <a:gd name="T2" fmla="*/ 330 w 412"/>
                <a:gd name="T3" fmla="*/ 0 h 335"/>
                <a:gd name="T4" fmla="*/ 207 w 412"/>
                <a:gd name="T5" fmla="*/ 0 h 335"/>
                <a:gd name="T6" fmla="*/ 207 w 412"/>
                <a:gd name="T7" fmla="*/ 0 h 335"/>
                <a:gd name="T8" fmla="*/ 206 w 412"/>
                <a:gd name="T9" fmla="*/ 0 h 335"/>
                <a:gd name="T10" fmla="*/ 206 w 412"/>
                <a:gd name="T11" fmla="*/ 0 h 335"/>
                <a:gd name="T12" fmla="*/ 206 w 412"/>
                <a:gd name="T13" fmla="*/ 0 h 335"/>
                <a:gd name="T14" fmla="*/ 82 w 412"/>
                <a:gd name="T15" fmla="*/ 0 h 335"/>
                <a:gd name="T16" fmla="*/ 82 w 412"/>
                <a:gd name="T17" fmla="*/ 20 h 335"/>
                <a:gd name="T18" fmla="*/ 0 w 412"/>
                <a:gd name="T19" fmla="*/ 20 h 335"/>
                <a:gd name="T20" fmla="*/ 0 w 412"/>
                <a:gd name="T21" fmla="*/ 34 h 335"/>
                <a:gd name="T22" fmla="*/ 45 w 412"/>
                <a:gd name="T23" fmla="*/ 149 h 335"/>
                <a:gd name="T24" fmla="*/ 115 w 412"/>
                <a:gd name="T25" fmla="*/ 174 h 335"/>
                <a:gd name="T26" fmla="*/ 128 w 412"/>
                <a:gd name="T27" fmla="*/ 174 h 335"/>
                <a:gd name="T28" fmla="*/ 182 w 412"/>
                <a:gd name="T29" fmla="*/ 218 h 335"/>
                <a:gd name="T30" fmla="*/ 182 w 412"/>
                <a:gd name="T31" fmla="*/ 277 h 335"/>
                <a:gd name="T32" fmla="*/ 122 w 412"/>
                <a:gd name="T33" fmla="*/ 277 h 335"/>
                <a:gd name="T34" fmla="*/ 122 w 412"/>
                <a:gd name="T35" fmla="*/ 314 h 335"/>
                <a:gd name="T36" fmla="*/ 102 w 412"/>
                <a:gd name="T37" fmla="*/ 314 h 335"/>
                <a:gd name="T38" fmla="*/ 102 w 412"/>
                <a:gd name="T39" fmla="*/ 335 h 335"/>
                <a:gd name="T40" fmla="*/ 206 w 412"/>
                <a:gd name="T41" fmla="*/ 335 h 335"/>
                <a:gd name="T42" fmla="*/ 207 w 412"/>
                <a:gd name="T43" fmla="*/ 335 h 335"/>
                <a:gd name="T44" fmla="*/ 310 w 412"/>
                <a:gd name="T45" fmla="*/ 335 h 335"/>
                <a:gd name="T46" fmla="*/ 310 w 412"/>
                <a:gd name="T47" fmla="*/ 314 h 335"/>
                <a:gd name="T48" fmla="*/ 290 w 412"/>
                <a:gd name="T49" fmla="*/ 314 h 335"/>
                <a:gd name="T50" fmla="*/ 290 w 412"/>
                <a:gd name="T51" fmla="*/ 277 h 335"/>
                <a:gd name="T52" fmla="*/ 231 w 412"/>
                <a:gd name="T53" fmla="*/ 277 h 335"/>
                <a:gd name="T54" fmla="*/ 231 w 412"/>
                <a:gd name="T55" fmla="*/ 218 h 335"/>
                <a:gd name="T56" fmla="*/ 285 w 412"/>
                <a:gd name="T57" fmla="*/ 174 h 335"/>
                <a:gd name="T58" fmla="*/ 297 w 412"/>
                <a:gd name="T59" fmla="*/ 174 h 335"/>
                <a:gd name="T60" fmla="*/ 367 w 412"/>
                <a:gd name="T61" fmla="*/ 149 h 335"/>
                <a:gd name="T62" fmla="*/ 412 w 412"/>
                <a:gd name="T63" fmla="*/ 34 h 335"/>
                <a:gd name="T64" fmla="*/ 412 w 412"/>
                <a:gd name="T65" fmla="*/ 20 h 335"/>
                <a:gd name="T66" fmla="*/ 331 w 412"/>
                <a:gd name="T67" fmla="*/ 20 h 335"/>
                <a:gd name="T68" fmla="*/ 63 w 412"/>
                <a:gd name="T69" fmla="*/ 129 h 335"/>
                <a:gd name="T70" fmla="*/ 28 w 412"/>
                <a:gd name="T71" fmla="*/ 47 h 335"/>
                <a:gd name="T72" fmla="*/ 83 w 412"/>
                <a:gd name="T73" fmla="*/ 47 h 335"/>
                <a:gd name="T74" fmla="*/ 104 w 412"/>
                <a:gd name="T75" fmla="*/ 132 h 335"/>
                <a:gd name="T76" fmla="*/ 111 w 412"/>
                <a:gd name="T77" fmla="*/ 147 h 335"/>
                <a:gd name="T78" fmla="*/ 63 w 412"/>
                <a:gd name="T79" fmla="*/ 129 h 335"/>
                <a:gd name="T80" fmla="*/ 349 w 412"/>
                <a:gd name="T81" fmla="*/ 129 h 335"/>
                <a:gd name="T82" fmla="*/ 301 w 412"/>
                <a:gd name="T83" fmla="*/ 147 h 335"/>
                <a:gd name="T84" fmla="*/ 308 w 412"/>
                <a:gd name="T85" fmla="*/ 132 h 335"/>
                <a:gd name="T86" fmla="*/ 329 w 412"/>
                <a:gd name="T87" fmla="*/ 47 h 335"/>
                <a:gd name="T88" fmla="*/ 384 w 412"/>
                <a:gd name="T89" fmla="*/ 47 h 335"/>
                <a:gd name="T90" fmla="*/ 349 w 412"/>
                <a:gd name="T91" fmla="*/ 12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2" h="335">
                  <a:moveTo>
                    <a:pt x="331" y="20"/>
                  </a:moveTo>
                  <a:cubicBezTo>
                    <a:pt x="331" y="8"/>
                    <a:pt x="330" y="0"/>
                    <a:pt x="330" y="0"/>
                  </a:cubicBezTo>
                  <a:lnTo>
                    <a:pt x="207" y="0"/>
                  </a:lnTo>
                  <a:lnTo>
                    <a:pt x="207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82" y="0"/>
                  </a:lnTo>
                  <a:cubicBezTo>
                    <a:pt x="82" y="0"/>
                    <a:pt x="82" y="8"/>
                    <a:pt x="82" y="20"/>
                  </a:cubicBezTo>
                  <a:lnTo>
                    <a:pt x="0" y="20"/>
                  </a:lnTo>
                  <a:lnTo>
                    <a:pt x="0" y="34"/>
                  </a:lnTo>
                  <a:cubicBezTo>
                    <a:pt x="0" y="37"/>
                    <a:pt x="1" y="110"/>
                    <a:pt x="45" y="149"/>
                  </a:cubicBezTo>
                  <a:cubicBezTo>
                    <a:pt x="64" y="166"/>
                    <a:pt x="87" y="174"/>
                    <a:pt x="115" y="174"/>
                  </a:cubicBezTo>
                  <a:cubicBezTo>
                    <a:pt x="119" y="174"/>
                    <a:pt x="123" y="174"/>
                    <a:pt x="128" y="174"/>
                  </a:cubicBezTo>
                  <a:cubicBezTo>
                    <a:pt x="143" y="195"/>
                    <a:pt x="161" y="210"/>
                    <a:pt x="182" y="218"/>
                  </a:cubicBezTo>
                  <a:lnTo>
                    <a:pt x="182" y="277"/>
                  </a:lnTo>
                  <a:lnTo>
                    <a:pt x="122" y="277"/>
                  </a:lnTo>
                  <a:lnTo>
                    <a:pt x="122" y="314"/>
                  </a:lnTo>
                  <a:lnTo>
                    <a:pt x="102" y="314"/>
                  </a:lnTo>
                  <a:lnTo>
                    <a:pt x="102" y="335"/>
                  </a:lnTo>
                  <a:lnTo>
                    <a:pt x="206" y="335"/>
                  </a:lnTo>
                  <a:lnTo>
                    <a:pt x="207" y="335"/>
                  </a:lnTo>
                  <a:lnTo>
                    <a:pt x="310" y="335"/>
                  </a:lnTo>
                  <a:lnTo>
                    <a:pt x="310" y="314"/>
                  </a:lnTo>
                  <a:lnTo>
                    <a:pt x="290" y="314"/>
                  </a:lnTo>
                  <a:lnTo>
                    <a:pt x="290" y="277"/>
                  </a:lnTo>
                  <a:lnTo>
                    <a:pt x="231" y="277"/>
                  </a:lnTo>
                  <a:lnTo>
                    <a:pt x="231" y="218"/>
                  </a:lnTo>
                  <a:cubicBezTo>
                    <a:pt x="251" y="210"/>
                    <a:pt x="269" y="195"/>
                    <a:pt x="285" y="174"/>
                  </a:cubicBezTo>
                  <a:cubicBezTo>
                    <a:pt x="289" y="174"/>
                    <a:pt x="293" y="174"/>
                    <a:pt x="297" y="174"/>
                  </a:cubicBezTo>
                  <a:cubicBezTo>
                    <a:pt x="325" y="174"/>
                    <a:pt x="348" y="166"/>
                    <a:pt x="367" y="149"/>
                  </a:cubicBezTo>
                  <a:cubicBezTo>
                    <a:pt x="412" y="110"/>
                    <a:pt x="412" y="37"/>
                    <a:pt x="412" y="34"/>
                  </a:cubicBezTo>
                  <a:lnTo>
                    <a:pt x="412" y="20"/>
                  </a:lnTo>
                  <a:lnTo>
                    <a:pt x="331" y="20"/>
                  </a:lnTo>
                  <a:close/>
                  <a:moveTo>
                    <a:pt x="63" y="129"/>
                  </a:moveTo>
                  <a:cubicBezTo>
                    <a:pt x="38" y="107"/>
                    <a:pt x="30" y="68"/>
                    <a:pt x="28" y="47"/>
                  </a:cubicBezTo>
                  <a:lnTo>
                    <a:pt x="83" y="47"/>
                  </a:lnTo>
                  <a:cubicBezTo>
                    <a:pt x="86" y="73"/>
                    <a:pt x="91" y="105"/>
                    <a:pt x="104" y="132"/>
                  </a:cubicBezTo>
                  <a:cubicBezTo>
                    <a:pt x="106" y="138"/>
                    <a:pt x="109" y="142"/>
                    <a:pt x="111" y="147"/>
                  </a:cubicBezTo>
                  <a:cubicBezTo>
                    <a:pt x="92" y="146"/>
                    <a:pt x="76" y="140"/>
                    <a:pt x="63" y="129"/>
                  </a:cubicBezTo>
                  <a:close/>
                  <a:moveTo>
                    <a:pt x="349" y="129"/>
                  </a:moveTo>
                  <a:cubicBezTo>
                    <a:pt x="336" y="141"/>
                    <a:pt x="320" y="146"/>
                    <a:pt x="301" y="147"/>
                  </a:cubicBezTo>
                  <a:cubicBezTo>
                    <a:pt x="304" y="142"/>
                    <a:pt x="306" y="138"/>
                    <a:pt x="308" y="132"/>
                  </a:cubicBezTo>
                  <a:cubicBezTo>
                    <a:pt x="321" y="105"/>
                    <a:pt x="327" y="73"/>
                    <a:pt x="329" y="47"/>
                  </a:cubicBezTo>
                  <a:lnTo>
                    <a:pt x="384" y="47"/>
                  </a:lnTo>
                  <a:cubicBezTo>
                    <a:pt x="382" y="68"/>
                    <a:pt x="375" y="107"/>
                    <a:pt x="349" y="1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íṡļidê">
              <a:extLst>
                <a:ext uri="{FF2B5EF4-FFF2-40B4-BE49-F238E27FC236}">
                  <a16:creationId xmlns:a16="http://schemas.microsoft.com/office/drawing/2014/main" id="{9C78AD5D-9DE4-4F59-81F3-7D76256E7CF5}"/>
                </a:ext>
              </a:extLst>
            </p:cNvPr>
            <p:cNvSpPr txBox="1"/>
            <p:nvPr/>
          </p:nvSpPr>
          <p:spPr bwMode="auto">
            <a:xfrm>
              <a:off x="670299" y="2987194"/>
              <a:ext cx="292973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18" name="iṥ1îde">
              <a:extLst>
                <a:ext uri="{FF2B5EF4-FFF2-40B4-BE49-F238E27FC236}">
                  <a16:creationId xmlns:a16="http://schemas.microsoft.com/office/drawing/2014/main" id="{3D0EA110-3845-4A30-AF10-C21F414EB24E}"/>
                </a:ext>
              </a:extLst>
            </p:cNvPr>
            <p:cNvSpPr/>
            <p:nvPr/>
          </p:nvSpPr>
          <p:spPr bwMode="auto">
            <a:xfrm>
              <a:off x="670299" y="3429000"/>
              <a:ext cx="2929738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19" name="íSḷíḓé">
              <a:extLst>
                <a:ext uri="{FF2B5EF4-FFF2-40B4-BE49-F238E27FC236}">
                  <a16:creationId xmlns:a16="http://schemas.microsoft.com/office/drawing/2014/main" id="{82B1F2D9-8282-4C4B-A135-A8420913185C}"/>
                </a:ext>
              </a:extLst>
            </p:cNvPr>
            <p:cNvSpPr txBox="1"/>
            <p:nvPr/>
          </p:nvSpPr>
          <p:spPr bwMode="auto">
            <a:xfrm>
              <a:off x="8540363" y="2987194"/>
              <a:ext cx="298692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/>
                <a:t>Text here</a:t>
              </a:r>
            </a:p>
          </p:txBody>
        </p:sp>
        <p:sp>
          <p:nvSpPr>
            <p:cNvPr id="20" name="iṥ1iḑé">
              <a:extLst>
                <a:ext uri="{FF2B5EF4-FFF2-40B4-BE49-F238E27FC236}">
                  <a16:creationId xmlns:a16="http://schemas.microsoft.com/office/drawing/2014/main" id="{1488B1D3-95BB-4FA5-B564-C6135A51FCE7}"/>
                </a:ext>
              </a:extLst>
            </p:cNvPr>
            <p:cNvSpPr/>
            <p:nvPr/>
          </p:nvSpPr>
          <p:spPr bwMode="auto">
            <a:xfrm>
              <a:off x="8540363" y="3429000"/>
              <a:ext cx="2986926" cy="106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retain text.</a:t>
              </a: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21" name="íṥļîďe">
              <a:extLst>
                <a:ext uri="{FF2B5EF4-FFF2-40B4-BE49-F238E27FC236}">
                  <a16:creationId xmlns:a16="http://schemas.microsoft.com/office/drawing/2014/main" id="{A954C47F-6CD3-411E-B602-BFAEC26966E2}"/>
                </a:ext>
              </a:extLst>
            </p:cNvPr>
            <p:cNvGrpSpPr/>
            <p:nvPr/>
          </p:nvGrpSpPr>
          <p:grpSpPr>
            <a:xfrm>
              <a:off x="3302082" y="1237897"/>
              <a:ext cx="2191516" cy="1104745"/>
              <a:chOff x="666932" y="4425289"/>
              <a:chExt cx="1112098" cy="1104745"/>
            </a:xfrm>
          </p:grpSpPr>
          <p:sp>
            <p:nvSpPr>
              <p:cNvPr id="28" name="iṣ1îḋè">
                <a:extLst>
                  <a:ext uri="{FF2B5EF4-FFF2-40B4-BE49-F238E27FC236}">
                    <a16:creationId xmlns:a16="http://schemas.microsoft.com/office/drawing/2014/main" id="{241162A0-C5D5-4FC7-8704-ECB1D7F26F4B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9" name="íṡḷíďê">
                <a:extLst>
                  <a:ext uri="{FF2B5EF4-FFF2-40B4-BE49-F238E27FC236}">
                    <a16:creationId xmlns:a16="http://schemas.microsoft.com/office/drawing/2014/main" id="{DA62C685-6D41-4F33-9CA5-1D24B683718A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22" name="îsļiḍé">
              <a:extLst>
                <a:ext uri="{FF2B5EF4-FFF2-40B4-BE49-F238E27FC236}">
                  <a16:creationId xmlns:a16="http://schemas.microsoft.com/office/drawing/2014/main" id="{D9FD5C00-6D91-4B32-821A-389310B4E996}"/>
                </a:ext>
              </a:extLst>
            </p:cNvPr>
            <p:cNvGrpSpPr/>
            <p:nvPr/>
          </p:nvGrpSpPr>
          <p:grpSpPr>
            <a:xfrm>
              <a:off x="7322570" y="1237897"/>
              <a:ext cx="2191516" cy="1104745"/>
              <a:chOff x="666932" y="4425289"/>
              <a:chExt cx="1112098" cy="1104745"/>
            </a:xfrm>
          </p:grpSpPr>
          <p:sp>
            <p:nvSpPr>
              <p:cNvPr id="26" name="isḷíḍè">
                <a:extLst>
                  <a:ext uri="{FF2B5EF4-FFF2-40B4-BE49-F238E27FC236}">
                    <a16:creationId xmlns:a16="http://schemas.microsoft.com/office/drawing/2014/main" id="{27CEA583-F57B-4393-8260-C86E88F8CEF7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7" name="îṥlîdè">
                <a:extLst>
                  <a:ext uri="{FF2B5EF4-FFF2-40B4-BE49-F238E27FC236}">
                    <a16:creationId xmlns:a16="http://schemas.microsoft.com/office/drawing/2014/main" id="{F9C8139C-0D19-4623-83AA-F8A49AB33F73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23" name="i$1íḍê">
              <a:extLst>
                <a:ext uri="{FF2B5EF4-FFF2-40B4-BE49-F238E27FC236}">
                  <a16:creationId xmlns:a16="http://schemas.microsoft.com/office/drawing/2014/main" id="{8CB36F59-A923-4355-B658-36A6D66F6270}"/>
                </a:ext>
              </a:extLst>
            </p:cNvPr>
            <p:cNvGrpSpPr/>
            <p:nvPr/>
          </p:nvGrpSpPr>
          <p:grpSpPr>
            <a:xfrm>
              <a:off x="6206573" y="5019480"/>
              <a:ext cx="2191516" cy="1104745"/>
              <a:chOff x="666932" y="4425289"/>
              <a:chExt cx="1112098" cy="1104745"/>
            </a:xfrm>
          </p:grpSpPr>
          <p:sp>
            <p:nvSpPr>
              <p:cNvPr id="24" name="ï$ḷíḓé">
                <a:extLst>
                  <a:ext uri="{FF2B5EF4-FFF2-40B4-BE49-F238E27FC236}">
                    <a16:creationId xmlns:a16="http://schemas.microsoft.com/office/drawing/2014/main" id="{2D2AFF14-59F3-4251-A9B8-0D935FF7BFF2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111209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5" name="ïśḷïdè">
                <a:extLst>
                  <a:ext uri="{FF2B5EF4-FFF2-40B4-BE49-F238E27FC236}">
                    <a16:creationId xmlns:a16="http://schemas.microsoft.com/office/drawing/2014/main" id="{C4CE2F6A-EDE0-4500-85BF-E38ED849E38E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1112098" cy="662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Supporting text here.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3638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63A2D2-E6C5-4CE4-A15B-9264951B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5" name="997e0b69-8920-4265-9cf1-6dea7c5dd26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DEBE549-46A2-4C6A-A3A7-652EC824650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0800" y="1449000"/>
            <a:ext cx="10839689" cy="4306352"/>
            <a:chOff x="680800" y="1449000"/>
            <a:chExt cx="10839689" cy="4306352"/>
          </a:xfrm>
        </p:grpSpPr>
        <p:grpSp>
          <p:nvGrpSpPr>
            <p:cNvPr id="6" name="ïṡḷíḑê">
              <a:extLst>
                <a:ext uri="{FF2B5EF4-FFF2-40B4-BE49-F238E27FC236}">
                  <a16:creationId xmlns:a16="http://schemas.microsoft.com/office/drawing/2014/main" id="{20B12C04-1A8A-46E4-9155-DC6DE03CA0AA}"/>
                </a:ext>
              </a:extLst>
            </p:cNvPr>
            <p:cNvGrpSpPr/>
            <p:nvPr/>
          </p:nvGrpSpPr>
          <p:grpSpPr>
            <a:xfrm>
              <a:off x="3705225" y="1449000"/>
              <a:ext cx="4781550" cy="4141912"/>
              <a:chOff x="3705226" y="1449000"/>
              <a:chExt cx="4781550" cy="4141912"/>
            </a:xfrm>
          </p:grpSpPr>
          <p:sp>
            <p:nvSpPr>
              <p:cNvPr id="21" name="íṩḻiďé">
                <a:extLst>
                  <a:ext uri="{FF2B5EF4-FFF2-40B4-BE49-F238E27FC236}">
                    <a16:creationId xmlns:a16="http://schemas.microsoft.com/office/drawing/2014/main" id="{D5BF9093-0E3E-4627-BECA-B02C2CACA0B7}"/>
                  </a:ext>
                </a:extLst>
              </p:cNvPr>
              <p:cNvSpPr/>
              <p:nvPr/>
            </p:nvSpPr>
            <p:spPr bwMode="auto">
              <a:xfrm>
                <a:off x="5388208" y="1449000"/>
                <a:ext cx="1399863" cy="1216359"/>
              </a:xfrm>
              <a:custGeom>
                <a:avLst/>
                <a:gdLst>
                  <a:gd name="T0" fmla="*/ 0 w 267"/>
                  <a:gd name="T1" fmla="*/ 232 h 232"/>
                  <a:gd name="T2" fmla="*/ 135 w 267"/>
                  <a:gd name="T3" fmla="*/ 0 h 232"/>
                  <a:gd name="T4" fmla="*/ 267 w 267"/>
                  <a:gd name="T5" fmla="*/ 232 h 232"/>
                  <a:gd name="T6" fmla="*/ 0 w 267"/>
                  <a:gd name="T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232">
                    <a:moveTo>
                      <a:pt x="0" y="232"/>
                    </a:moveTo>
                    <a:lnTo>
                      <a:pt x="135" y="0"/>
                    </a:lnTo>
                    <a:lnTo>
                      <a:pt x="267" y="232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accent1"/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b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ïṡḻîḍè">
                <a:extLst>
                  <a:ext uri="{FF2B5EF4-FFF2-40B4-BE49-F238E27FC236}">
                    <a16:creationId xmlns:a16="http://schemas.microsoft.com/office/drawing/2014/main" id="{913CA535-E8D0-4853-8A1C-F021EE4528FF}"/>
                  </a:ext>
                </a:extLst>
              </p:cNvPr>
              <p:cNvSpPr/>
              <p:nvPr/>
            </p:nvSpPr>
            <p:spPr bwMode="auto">
              <a:xfrm>
                <a:off x="4905857" y="2922265"/>
                <a:ext cx="2364562" cy="571480"/>
              </a:xfrm>
              <a:custGeom>
                <a:avLst/>
                <a:gdLst>
                  <a:gd name="T0" fmla="*/ 0 w 451"/>
                  <a:gd name="T1" fmla="*/ 109 h 109"/>
                  <a:gd name="T2" fmla="*/ 64 w 451"/>
                  <a:gd name="T3" fmla="*/ 0 h 109"/>
                  <a:gd name="T4" fmla="*/ 387 w 451"/>
                  <a:gd name="T5" fmla="*/ 0 h 109"/>
                  <a:gd name="T6" fmla="*/ 451 w 451"/>
                  <a:gd name="T7" fmla="*/ 109 h 109"/>
                  <a:gd name="T8" fmla="*/ 0 w 451"/>
                  <a:gd name="T9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109">
                    <a:moveTo>
                      <a:pt x="0" y="109"/>
                    </a:moveTo>
                    <a:lnTo>
                      <a:pt x="64" y="0"/>
                    </a:lnTo>
                    <a:lnTo>
                      <a:pt x="387" y="0"/>
                    </a:lnTo>
                    <a:lnTo>
                      <a:pt x="451" y="109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 here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îṧ1ïḑê">
                <a:extLst>
                  <a:ext uri="{FF2B5EF4-FFF2-40B4-BE49-F238E27FC236}">
                    <a16:creationId xmlns:a16="http://schemas.microsoft.com/office/drawing/2014/main" id="{702B76CE-D0F2-4C5B-98FB-61B0EED197B0}"/>
                  </a:ext>
                </a:extLst>
              </p:cNvPr>
              <p:cNvSpPr/>
              <p:nvPr/>
            </p:nvSpPr>
            <p:spPr bwMode="auto">
              <a:xfrm>
                <a:off x="4433995" y="3755887"/>
                <a:ext cx="3318774" cy="566237"/>
              </a:xfrm>
              <a:custGeom>
                <a:avLst/>
                <a:gdLst>
                  <a:gd name="T0" fmla="*/ 0 w 633"/>
                  <a:gd name="T1" fmla="*/ 108 h 108"/>
                  <a:gd name="T2" fmla="*/ 62 w 633"/>
                  <a:gd name="T3" fmla="*/ 0 h 108"/>
                  <a:gd name="T4" fmla="*/ 570 w 633"/>
                  <a:gd name="T5" fmla="*/ 0 h 108"/>
                  <a:gd name="T6" fmla="*/ 633 w 633"/>
                  <a:gd name="T7" fmla="*/ 108 h 108"/>
                  <a:gd name="T8" fmla="*/ 0 w 633"/>
                  <a:gd name="T9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108">
                    <a:moveTo>
                      <a:pt x="0" y="108"/>
                    </a:moveTo>
                    <a:lnTo>
                      <a:pt x="62" y="0"/>
                    </a:lnTo>
                    <a:lnTo>
                      <a:pt x="570" y="0"/>
                    </a:lnTo>
                    <a:lnTo>
                      <a:pt x="633" y="108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 here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íşḷïdè">
                <a:extLst>
                  <a:ext uri="{FF2B5EF4-FFF2-40B4-BE49-F238E27FC236}">
                    <a16:creationId xmlns:a16="http://schemas.microsoft.com/office/drawing/2014/main" id="{D9D2B8D8-6A8E-41F1-9368-32F8D4F62553}"/>
                  </a:ext>
                </a:extLst>
              </p:cNvPr>
              <p:cNvSpPr/>
              <p:nvPr/>
            </p:nvSpPr>
            <p:spPr bwMode="auto">
              <a:xfrm>
                <a:off x="3705226" y="4584270"/>
                <a:ext cx="4781550" cy="1006642"/>
              </a:xfrm>
              <a:custGeom>
                <a:avLst/>
                <a:gdLst>
                  <a:gd name="T0" fmla="*/ 0 w 912"/>
                  <a:gd name="T1" fmla="*/ 192 h 192"/>
                  <a:gd name="T2" fmla="*/ 111 w 912"/>
                  <a:gd name="T3" fmla="*/ 0 h 192"/>
                  <a:gd name="T4" fmla="*/ 801 w 912"/>
                  <a:gd name="T5" fmla="*/ 0 h 192"/>
                  <a:gd name="T6" fmla="*/ 912 w 912"/>
                  <a:gd name="T7" fmla="*/ 192 h 192"/>
                  <a:gd name="T8" fmla="*/ 0 w 912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2" h="192">
                    <a:moveTo>
                      <a:pt x="0" y="192"/>
                    </a:moveTo>
                    <a:lnTo>
                      <a:pt x="111" y="0"/>
                    </a:lnTo>
                    <a:lnTo>
                      <a:pt x="801" y="0"/>
                    </a:lnTo>
                    <a:lnTo>
                      <a:pt x="912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Text here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îṣ1îḑè">
                <a:extLst>
                  <a:ext uri="{FF2B5EF4-FFF2-40B4-BE49-F238E27FC236}">
                    <a16:creationId xmlns:a16="http://schemas.microsoft.com/office/drawing/2014/main" id="{7DE77180-AD29-41CB-A1F0-D20084694E33}"/>
                  </a:ext>
                </a:extLst>
              </p:cNvPr>
              <p:cNvSpPr/>
              <p:nvPr/>
            </p:nvSpPr>
            <p:spPr bwMode="auto">
              <a:xfrm>
                <a:off x="5388207" y="2665358"/>
                <a:ext cx="1546665" cy="256905"/>
              </a:xfrm>
              <a:custGeom>
                <a:avLst/>
                <a:gdLst>
                  <a:gd name="T0" fmla="*/ 0 w 295"/>
                  <a:gd name="T1" fmla="*/ 0 h 49"/>
                  <a:gd name="T2" fmla="*/ 206 w 295"/>
                  <a:gd name="T3" fmla="*/ 0 h 49"/>
                  <a:gd name="T4" fmla="*/ 295 w 295"/>
                  <a:gd name="T5" fmla="*/ 49 h 49"/>
                  <a:gd name="T6" fmla="*/ 90 w 295"/>
                  <a:gd name="T7" fmla="*/ 49 h 49"/>
                  <a:gd name="T8" fmla="*/ 0 w 295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49">
                    <a:moveTo>
                      <a:pt x="0" y="0"/>
                    </a:moveTo>
                    <a:lnTo>
                      <a:pt x="206" y="0"/>
                    </a:lnTo>
                    <a:lnTo>
                      <a:pt x="295" y="49"/>
                    </a:lnTo>
                    <a:lnTo>
                      <a:pt x="90" y="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ïś1íďe">
                <a:extLst>
                  <a:ext uri="{FF2B5EF4-FFF2-40B4-BE49-F238E27FC236}">
                    <a16:creationId xmlns:a16="http://schemas.microsoft.com/office/drawing/2014/main" id="{27150AFC-3A7C-4FF9-BAE3-C2FBBA05CDA4}"/>
                  </a:ext>
                </a:extLst>
              </p:cNvPr>
              <p:cNvSpPr/>
              <p:nvPr/>
            </p:nvSpPr>
            <p:spPr bwMode="auto">
              <a:xfrm>
                <a:off x="4905857" y="3493742"/>
                <a:ext cx="2516606" cy="262146"/>
              </a:xfrm>
              <a:custGeom>
                <a:avLst/>
                <a:gdLst>
                  <a:gd name="T0" fmla="*/ 0 w 480"/>
                  <a:gd name="T1" fmla="*/ 0 h 50"/>
                  <a:gd name="T2" fmla="*/ 333 w 480"/>
                  <a:gd name="T3" fmla="*/ 0 h 50"/>
                  <a:gd name="T4" fmla="*/ 480 w 480"/>
                  <a:gd name="T5" fmla="*/ 50 h 50"/>
                  <a:gd name="T6" fmla="*/ 146 w 480"/>
                  <a:gd name="T7" fmla="*/ 50 h 50"/>
                  <a:gd name="T8" fmla="*/ 0 w 48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50">
                    <a:moveTo>
                      <a:pt x="0" y="0"/>
                    </a:moveTo>
                    <a:lnTo>
                      <a:pt x="333" y="0"/>
                    </a:lnTo>
                    <a:lnTo>
                      <a:pt x="480" y="50"/>
                    </a:lnTo>
                    <a:lnTo>
                      <a:pt x="146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ïşḻîḑé">
                <a:extLst>
                  <a:ext uri="{FF2B5EF4-FFF2-40B4-BE49-F238E27FC236}">
                    <a16:creationId xmlns:a16="http://schemas.microsoft.com/office/drawing/2014/main" id="{E18BEBA0-8175-4693-AD1B-E6509820BBC0}"/>
                  </a:ext>
                </a:extLst>
              </p:cNvPr>
              <p:cNvSpPr/>
              <p:nvPr/>
            </p:nvSpPr>
            <p:spPr bwMode="auto">
              <a:xfrm>
                <a:off x="4433995" y="4322125"/>
                <a:ext cx="3470818" cy="262146"/>
              </a:xfrm>
              <a:custGeom>
                <a:avLst/>
                <a:gdLst>
                  <a:gd name="T0" fmla="*/ 0 w 662"/>
                  <a:gd name="T1" fmla="*/ 0 h 50"/>
                  <a:gd name="T2" fmla="*/ 461 w 662"/>
                  <a:gd name="T3" fmla="*/ 0 h 50"/>
                  <a:gd name="T4" fmla="*/ 662 w 662"/>
                  <a:gd name="T5" fmla="*/ 50 h 50"/>
                  <a:gd name="T6" fmla="*/ 201 w 662"/>
                  <a:gd name="T7" fmla="*/ 50 h 50"/>
                  <a:gd name="T8" fmla="*/ 0 w 662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50">
                    <a:moveTo>
                      <a:pt x="0" y="0"/>
                    </a:moveTo>
                    <a:lnTo>
                      <a:pt x="461" y="0"/>
                    </a:lnTo>
                    <a:lnTo>
                      <a:pt x="662" y="50"/>
                    </a:lnTo>
                    <a:lnTo>
                      <a:pt x="201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îśḻïďè">
              <a:extLst>
                <a:ext uri="{FF2B5EF4-FFF2-40B4-BE49-F238E27FC236}">
                  <a16:creationId xmlns:a16="http://schemas.microsoft.com/office/drawing/2014/main" id="{898A62AE-E025-4380-8359-E0319E4B04E4}"/>
                </a:ext>
              </a:extLst>
            </p:cNvPr>
            <p:cNvGrpSpPr/>
            <p:nvPr/>
          </p:nvGrpSpPr>
          <p:grpSpPr>
            <a:xfrm>
              <a:off x="7086000" y="1449000"/>
              <a:ext cx="4434482" cy="1254907"/>
              <a:chOff x="7086000" y="1449000"/>
              <a:chExt cx="4434482" cy="1254907"/>
            </a:xfrm>
          </p:grpSpPr>
          <p:sp>
            <p:nvSpPr>
              <p:cNvPr id="17" name="iṥľïḍé">
                <a:extLst>
                  <a:ext uri="{FF2B5EF4-FFF2-40B4-BE49-F238E27FC236}">
                    <a16:creationId xmlns:a16="http://schemas.microsoft.com/office/drawing/2014/main" id="{1A8BA345-D158-49E5-889D-0DACA61B5F6B}"/>
                  </a:ext>
                </a:extLst>
              </p:cNvPr>
              <p:cNvSpPr txBox="1"/>
              <p:nvPr/>
            </p:nvSpPr>
            <p:spPr>
              <a:xfrm>
                <a:off x="7086000" y="1773596"/>
                <a:ext cx="951341" cy="713505"/>
              </a:xfrm>
              <a:prstGeom prst="rect">
                <a:avLst/>
              </a:prstGeom>
              <a:noFill/>
            </p:spPr>
            <p:txBody>
              <a:bodyPr wrap="none" anchor="ctr" anchorCtr="0">
                <a:prstTxWarp prst="textPlain">
                  <a:avLst/>
                </a:prstTxWarp>
                <a:normAutofit fontScale="85000" lnSpcReduction="20000"/>
              </a:bodyPr>
              <a:lstStyle/>
              <a:p>
                <a:r>
                  <a:rPr lang="en-US" sz="60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66%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1E5ECFB-BE5A-4D87-84F5-35C0E016A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6000" y="1674000"/>
                <a:ext cx="0" cy="90000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ísľïde">
                <a:extLst>
                  <a:ext uri="{FF2B5EF4-FFF2-40B4-BE49-F238E27FC236}">
                    <a16:creationId xmlns:a16="http://schemas.microsoft.com/office/drawing/2014/main" id="{1367B7DA-A6F2-4BF2-BC4D-DAFF8B9D9C2A}"/>
                  </a:ext>
                </a:extLst>
              </p:cNvPr>
              <p:cNvSpPr txBox="1"/>
              <p:nvPr/>
            </p:nvSpPr>
            <p:spPr bwMode="auto">
              <a:xfrm>
                <a:off x="8389225" y="1449000"/>
                <a:ext cx="313125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20" name="ïṥlîḑè">
                <a:extLst>
                  <a:ext uri="{FF2B5EF4-FFF2-40B4-BE49-F238E27FC236}">
                    <a16:creationId xmlns:a16="http://schemas.microsoft.com/office/drawing/2014/main" id="{8B6243C1-9B2C-436F-BA34-07C65463824E}"/>
                  </a:ext>
                </a:extLst>
              </p:cNvPr>
              <p:cNvSpPr/>
              <p:nvPr/>
            </p:nvSpPr>
            <p:spPr bwMode="auto">
              <a:xfrm>
                <a:off x="8389225" y="1890806"/>
                <a:ext cx="3131257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8" name="ïṣḷîḑé">
              <a:extLst>
                <a:ext uri="{FF2B5EF4-FFF2-40B4-BE49-F238E27FC236}">
                  <a16:creationId xmlns:a16="http://schemas.microsoft.com/office/drawing/2014/main" id="{ACA1F56D-D76A-4494-9CF9-2D65896B6E50}"/>
                </a:ext>
              </a:extLst>
            </p:cNvPr>
            <p:cNvGrpSpPr/>
            <p:nvPr/>
          </p:nvGrpSpPr>
          <p:grpSpPr>
            <a:xfrm>
              <a:off x="680800" y="2477281"/>
              <a:ext cx="4091832" cy="1196386"/>
              <a:chOff x="666932" y="4425289"/>
              <a:chExt cx="3082945" cy="1196386"/>
            </a:xfrm>
          </p:grpSpPr>
          <p:sp>
            <p:nvSpPr>
              <p:cNvPr id="15" name="îṡḷîḓe">
                <a:extLst>
                  <a:ext uri="{FF2B5EF4-FFF2-40B4-BE49-F238E27FC236}">
                    <a16:creationId xmlns:a16="http://schemas.microsoft.com/office/drawing/2014/main" id="{DE84298A-8A01-44C4-B05E-107C6B9DC2B2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6" name="iṡḻïḋé">
                <a:extLst>
                  <a:ext uri="{FF2B5EF4-FFF2-40B4-BE49-F238E27FC236}">
                    <a16:creationId xmlns:a16="http://schemas.microsoft.com/office/drawing/2014/main" id="{5765F2F1-6BC4-4FE7-BC57-316E2C761D80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3082945" cy="7545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9" name="iS1iḓê">
              <a:extLst>
                <a:ext uri="{FF2B5EF4-FFF2-40B4-BE49-F238E27FC236}">
                  <a16:creationId xmlns:a16="http://schemas.microsoft.com/office/drawing/2014/main" id="{51CCFE08-635F-4376-BB82-4B90B8D2FCE9}"/>
                </a:ext>
              </a:extLst>
            </p:cNvPr>
            <p:cNvGrpSpPr/>
            <p:nvPr/>
          </p:nvGrpSpPr>
          <p:grpSpPr>
            <a:xfrm>
              <a:off x="7742281" y="3494166"/>
              <a:ext cx="3778208" cy="1220011"/>
              <a:chOff x="666932" y="4425289"/>
              <a:chExt cx="3082945" cy="1220011"/>
            </a:xfrm>
          </p:grpSpPr>
          <p:sp>
            <p:nvSpPr>
              <p:cNvPr id="13" name="iṣľiďé">
                <a:extLst>
                  <a:ext uri="{FF2B5EF4-FFF2-40B4-BE49-F238E27FC236}">
                    <a16:creationId xmlns:a16="http://schemas.microsoft.com/office/drawing/2014/main" id="{C1DF865D-FDFF-4758-AEDC-42F7308B02EF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4" name="ïšlîḋé">
                <a:extLst>
                  <a:ext uri="{FF2B5EF4-FFF2-40B4-BE49-F238E27FC236}">
                    <a16:creationId xmlns:a16="http://schemas.microsoft.com/office/drawing/2014/main" id="{483D2F32-B7D5-4368-91F7-FB012C1CDD6D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3082945" cy="7782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0" name="ïṡḻîḋê">
              <a:extLst>
                <a:ext uri="{FF2B5EF4-FFF2-40B4-BE49-F238E27FC236}">
                  <a16:creationId xmlns:a16="http://schemas.microsoft.com/office/drawing/2014/main" id="{EF4B93D1-C0E2-46A5-BB26-BD0CEADCD378}"/>
                </a:ext>
              </a:extLst>
            </p:cNvPr>
            <p:cNvGrpSpPr/>
            <p:nvPr/>
          </p:nvGrpSpPr>
          <p:grpSpPr>
            <a:xfrm>
              <a:off x="680800" y="4419829"/>
              <a:ext cx="3171231" cy="1335523"/>
              <a:chOff x="666932" y="4425289"/>
              <a:chExt cx="3082945" cy="1335523"/>
            </a:xfrm>
          </p:grpSpPr>
          <p:sp>
            <p:nvSpPr>
              <p:cNvPr id="11" name="ïSlïḑè">
                <a:extLst>
                  <a:ext uri="{FF2B5EF4-FFF2-40B4-BE49-F238E27FC236}">
                    <a16:creationId xmlns:a16="http://schemas.microsoft.com/office/drawing/2014/main" id="{F5BCD6B0-A7EC-4050-ABA3-ABC528050D9B}"/>
                  </a:ext>
                </a:extLst>
              </p:cNvPr>
              <p:cNvSpPr txBox="1"/>
              <p:nvPr/>
            </p:nvSpPr>
            <p:spPr bwMode="auto">
              <a:xfrm>
                <a:off x="666932" y="4425289"/>
                <a:ext cx="3082945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b="1" dirty="0"/>
                  <a:t>Text here</a:t>
                </a:r>
              </a:p>
            </p:txBody>
          </p:sp>
          <p:sp>
            <p:nvSpPr>
              <p:cNvPr id="12" name="ïśľîde">
                <a:extLst>
                  <a:ext uri="{FF2B5EF4-FFF2-40B4-BE49-F238E27FC236}">
                    <a16:creationId xmlns:a16="http://schemas.microsoft.com/office/drawing/2014/main" id="{A6B89E7F-D655-4D99-BDD2-107CFE4CE528}"/>
                  </a:ext>
                </a:extLst>
              </p:cNvPr>
              <p:cNvSpPr/>
              <p:nvPr/>
            </p:nvSpPr>
            <p:spPr bwMode="auto">
              <a:xfrm>
                <a:off x="666932" y="4867096"/>
                <a:ext cx="3082945" cy="8937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Copy paste fonts. Choose the only option to retain text.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146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pSp>
        <p:nvGrpSpPr>
          <p:cNvPr id="5" name="680d3f6f-d5f1-4382-b936-45a6fb4fd8a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0400" y="1130300"/>
            <a:ext cx="10858500" cy="5014087"/>
            <a:chOff x="660400" y="1130300"/>
            <a:chExt cx="10858500" cy="5014087"/>
          </a:xfrm>
        </p:grpSpPr>
        <p:sp>
          <p:nvSpPr>
            <p:cNvPr id="6" name="íṣľîḍe"/>
            <p:cNvSpPr/>
            <p:nvPr/>
          </p:nvSpPr>
          <p:spPr>
            <a:xfrm>
              <a:off x="5448301" y="113030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7" name="íṩľïḋe"/>
            <p:cNvSpPr/>
            <p:nvPr/>
          </p:nvSpPr>
          <p:spPr>
            <a:xfrm>
              <a:off x="9226153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íṩ1ïdè"/>
            <p:cNvSpPr/>
            <p:nvPr/>
          </p:nvSpPr>
          <p:spPr>
            <a:xfrm>
              <a:off x="1672829" y="1800450"/>
              <a:ext cx="1293018" cy="281530"/>
            </a:xfrm>
            <a:prstGeom prst="trapezoid">
              <a:avLst>
                <a:gd name="adj" fmla="val 4699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ïşlídê"/>
            <p:cNvSpPr/>
            <p:nvPr/>
          </p:nvSpPr>
          <p:spPr>
            <a:xfrm>
              <a:off x="8016875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STEP 03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îṡḻîde"/>
            <p:cNvSpPr/>
            <p:nvPr/>
          </p:nvSpPr>
          <p:spPr>
            <a:xfrm>
              <a:off x="660400" y="2038574"/>
              <a:ext cx="3502025" cy="3538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STEP 02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íṥḻïďê"/>
            <p:cNvSpPr/>
            <p:nvPr/>
          </p:nvSpPr>
          <p:spPr>
            <a:xfrm>
              <a:off x="4162425" y="1411829"/>
              <a:ext cx="3867150" cy="4732558"/>
            </a:xfrm>
            <a:prstGeom prst="rect">
              <a:avLst/>
            </a:prstGeom>
            <a:solidFill>
              <a:schemeClr val="bg1">
                <a:lumMod val="8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STEP 01</a:t>
              </a:r>
            </a:p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îslíḓé"/>
            <p:cNvSpPr/>
            <p:nvPr/>
          </p:nvSpPr>
          <p:spPr>
            <a:xfrm>
              <a:off x="5581650" y="113030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iŝḷiḓê"/>
            <p:cNvSpPr/>
            <p:nvPr/>
          </p:nvSpPr>
          <p:spPr bwMode="auto">
            <a:xfrm>
              <a:off x="5883515" y="1428969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ïṣ1ïḍê"/>
            <p:cNvSpPr/>
            <p:nvPr/>
          </p:nvSpPr>
          <p:spPr>
            <a:xfrm>
              <a:off x="9358312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íšļîďe"/>
            <p:cNvSpPr/>
            <p:nvPr/>
          </p:nvSpPr>
          <p:spPr bwMode="auto">
            <a:xfrm>
              <a:off x="9660176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išľiḍê"/>
            <p:cNvSpPr/>
            <p:nvPr/>
          </p:nvSpPr>
          <p:spPr>
            <a:xfrm>
              <a:off x="1804988" y="1800450"/>
              <a:ext cx="1028700" cy="10287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iṥļídê"/>
            <p:cNvSpPr/>
            <p:nvPr/>
          </p:nvSpPr>
          <p:spPr bwMode="auto">
            <a:xfrm>
              <a:off x="2106852" y="2098616"/>
              <a:ext cx="424971" cy="431365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iṡlîḍè"/>
            <p:cNvSpPr/>
            <p:nvPr/>
          </p:nvSpPr>
          <p:spPr bwMode="auto">
            <a:xfrm>
              <a:off x="4162426" y="2547578"/>
              <a:ext cx="3867150" cy="201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Unified fonts make reading more fluent. Theme color makes PPT more convenient to change. Adjust the spacing to adapt to Chinese typesetting, use the reference line in PPT.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19" name="ïṩļïḓé"/>
            <p:cNvSpPr/>
            <p:nvPr/>
          </p:nvSpPr>
          <p:spPr bwMode="auto">
            <a:xfrm>
              <a:off x="829901" y="2931937"/>
              <a:ext cx="3175722" cy="201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Unified fonts make reading more fluent. Theme color makes PPT more convenient to change. Adjust the spacing to adapt to Chinese typesetting, use the reference line in PPT.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  <p:sp>
          <p:nvSpPr>
            <p:cNvPr id="20" name="iṥ1ïḍe"/>
            <p:cNvSpPr/>
            <p:nvPr/>
          </p:nvSpPr>
          <p:spPr bwMode="auto">
            <a:xfrm>
              <a:off x="8186377" y="2931937"/>
              <a:ext cx="3175722" cy="201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Unified fonts make reading more fluent. Theme color makes PPT more convenient to change. Adjust the spacing to adapt to Chinese typesetting, use the reference line in PPT.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D374A"/>
                </a:buClr>
                <a:buSzPct val="150000"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541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b5016982-d2f3-4a84-a7e6-d7c0f00e23c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15d545d-6a15-46b3-895f-c24e208876c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a486f68-035c-41d1-b074-ce3b06557fb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03d89bc-c8dd-4963-b17e-aa3005480c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600ea8-4c8b-4f96-a0de-9b61456990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ab1ed42-e6bd-45d3-9d3e-be2baea303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e2957c-41a6-4efc-9d05-3e49b3770d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959f8f2-49a5-4116-b413-38bb824e078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0066d1e-9153-4e50-82d0-f12d4e06f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48ef244-3850-4800-9882-63d3c6849d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088165-c03c-41ca-90b6-909522d3c9e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eb79f8-eb92-404b-8100-9145e4f4c31b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600ea8-4c8b-4f96-a0de-9b61456990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b5280f3-9dd9-4e74-bf0a-af0a2b7e2d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c5c6363-8da2-4e7c-b72c-935bc104d2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.HELP2" val="iSlide，让PPT设计简单起来！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91ff9ac-1baf-47b6-971e-90b8fed2e25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f2eee5-142e-4f9c-a2bb-588b64e6f21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93c8c70-9aae-4d44-ac2c-b689a504a1b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97e0b69-8920-4265-9cf1-6dea7c5dd26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80d3f6f-d5f1-4382-b936-45a6fb4fd8a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da78c0c-94bf-4188-a5be-bc25ffb19aa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e85dfe-0a1e-46cb-b5a9-c24e9f3f567b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15</TotalTime>
  <Words>2607</Words>
  <Application>Microsoft Office PowerPoint</Application>
  <PresentationFormat>宽屏</PresentationFormat>
  <Paragraphs>411</Paragraphs>
  <Slides>38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宋体</vt:lpstr>
      <vt:lpstr>微软雅黑</vt:lpstr>
      <vt:lpstr>Arial</vt:lpstr>
      <vt:lpstr>Calibri</vt:lpstr>
      <vt:lpstr>Impact</vt:lpstr>
      <vt:lpstr>Segoe UI Light</vt:lpstr>
      <vt:lpstr>主题5</vt:lpstr>
      <vt:lpstr>OfficePLUS</vt:lpstr>
      <vt:lpstr>iSlide® PowerPoint standard template.</vt:lpstr>
      <vt:lpstr>PowerPoint 演示文稿</vt:lpstr>
      <vt:lpstr>PowerPoint 演示文稿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Click to edit Master title style</vt:lpstr>
      <vt:lpstr>Click to edit Master title style</vt:lpstr>
      <vt:lpstr>Click to edit Master title style</vt:lpstr>
      <vt:lpstr>Click to edit Master title style</vt:lpstr>
      <vt:lpstr>PowerPoint 演示文稿</vt:lpstr>
      <vt:lpstr>Click to edit Master title style</vt:lpstr>
      <vt:lpstr>Thanks. And Your Slogan Here.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Yunxuan Liu (Chinasoft International)</cp:lastModifiedBy>
  <cp:revision>19</cp:revision>
  <cp:lastPrinted>2018-02-05T16:00:00Z</cp:lastPrinted>
  <dcterms:created xsi:type="dcterms:W3CDTF">2018-02-05T16:00:00Z</dcterms:created>
  <dcterms:modified xsi:type="dcterms:W3CDTF">2018-11-06T07:54:35Z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2018-11-06T07:54:34.8917965Z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